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2" r:id="rId3"/>
    <p:sldId id="257" r:id="rId4"/>
    <p:sldId id="261" r:id="rId5"/>
    <p:sldId id="258" r:id="rId6"/>
    <p:sldId id="259" r:id="rId7"/>
    <p:sldId id="272" r:id="rId8"/>
    <p:sldId id="271" r:id="rId9"/>
    <p:sldId id="264" r:id="rId10"/>
    <p:sldId id="273" r:id="rId11"/>
    <p:sldId id="274" r:id="rId12"/>
    <p:sldId id="263" r:id="rId13"/>
    <p:sldId id="260" r:id="rId14"/>
    <p:sldId id="265" r:id="rId15"/>
    <p:sldId id="267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210"/>
    <p:restoredTop sz="96327"/>
  </p:normalViewPr>
  <p:slideViewPr>
    <p:cSldViewPr snapToGrid="0" snapToObjects="1" showGuides="1">
      <p:cViewPr>
        <p:scale>
          <a:sx n="148" d="100"/>
          <a:sy n="148" d="100"/>
        </p:scale>
        <p:origin x="136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6FCEA4-12B8-4541-ABD6-3ECFF422E442}" type="doc">
      <dgm:prSet loTypeId="urn:microsoft.com/office/officeart/2018/5/layout/IconLeafLabel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099111F-6B4A-4B2A-9C6D-A4CB7FE2158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Data collection</a:t>
          </a:r>
        </a:p>
      </dgm:t>
    </dgm:pt>
    <dgm:pt modelId="{B6084E79-6F97-4CFF-8ABB-3416AE1425D9}" type="parTrans" cxnId="{19127EEE-3134-44E4-B697-58573ABBA445}">
      <dgm:prSet/>
      <dgm:spPr/>
      <dgm:t>
        <a:bodyPr/>
        <a:lstStyle/>
        <a:p>
          <a:endParaRPr lang="en-US"/>
        </a:p>
      </dgm:t>
    </dgm:pt>
    <dgm:pt modelId="{5CF30349-DF4E-4A03-A8C3-30336AB09F50}" type="sibTrans" cxnId="{19127EEE-3134-44E4-B697-58573ABBA445}">
      <dgm:prSet/>
      <dgm:spPr/>
      <dgm:t>
        <a:bodyPr/>
        <a:lstStyle/>
        <a:p>
          <a:endParaRPr lang="en-US"/>
        </a:p>
      </dgm:t>
    </dgm:pt>
    <dgm:pt modelId="{B52F9EE7-E71C-4089-82E1-F0A1963B8CE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Image </a:t>
          </a:r>
        </a:p>
        <a:p>
          <a:pPr>
            <a:lnSpc>
              <a:spcPct val="100000"/>
            </a:lnSpc>
            <a:defRPr cap="all"/>
          </a:pPr>
          <a:r>
            <a:rPr lang="en-US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pre-processing</a:t>
          </a:r>
        </a:p>
      </dgm:t>
    </dgm:pt>
    <dgm:pt modelId="{C72B1EC3-F618-405B-8B60-EF1FF0A8A1DD}" type="parTrans" cxnId="{3890AC12-894D-4AD7-ACC6-0D6F11A81E2D}">
      <dgm:prSet/>
      <dgm:spPr/>
      <dgm:t>
        <a:bodyPr/>
        <a:lstStyle/>
        <a:p>
          <a:endParaRPr lang="en-US"/>
        </a:p>
      </dgm:t>
    </dgm:pt>
    <dgm:pt modelId="{18F22AFC-183C-4531-B8B2-86735846A985}" type="sibTrans" cxnId="{3890AC12-894D-4AD7-ACC6-0D6F11A81E2D}">
      <dgm:prSet/>
      <dgm:spPr/>
      <dgm:t>
        <a:bodyPr/>
        <a:lstStyle/>
        <a:p>
          <a:endParaRPr lang="en-US"/>
        </a:p>
      </dgm:t>
    </dgm:pt>
    <dgm:pt modelId="{F620037C-0281-453E-94B2-4089F0C0875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Data visualization</a:t>
          </a:r>
        </a:p>
      </dgm:t>
    </dgm:pt>
    <dgm:pt modelId="{D9D579F7-F926-40BB-8CAD-243DA0C9B3D1}" type="parTrans" cxnId="{4AA91057-833E-4E23-8154-4D69080DD154}">
      <dgm:prSet/>
      <dgm:spPr/>
      <dgm:t>
        <a:bodyPr/>
        <a:lstStyle/>
        <a:p>
          <a:endParaRPr lang="en-US"/>
        </a:p>
      </dgm:t>
    </dgm:pt>
    <dgm:pt modelId="{3D9F350C-552B-4694-926C-13023DBD34FE}" type="sibTrans" cxnId="{4AA91057-833E-4E23-8154-4D69080DD154}">
      <dgm:prSet/>
      <dgm:spPr/>
      <dgm:t>
        <a:bodyPr/>
        <a:lstStyle/>
        <a:p>
          <a:endParaRPr lang="en-US"/>
        </a:p>
      </dgm:t>
    </dgm:pt>
    <dgm:pt modelId="{3F15C6B7-9427-43FB-82B7-837F83AFA4E5}">
      <dgm:prSet/>
      <dgm:spPr/>
      <dgm:t>
        <a:bodyPr anchor="t"/>
        <a:lstStyle/>
        <a:p>
          <a:pPr>
            <a:lnSpc>
              <a:spcPct val="100000"/>
            </a:lnSpc>
            <a:defRPr cap="all"/>
          </a:pPr>
          <a:r>
            <a:rPr lang="en-US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Modeling</a:t>
          </a:r>
          <a:endParaRPr lang="en-US" dirty="0">
            <a:solidFill>
              <a:schemeClr val="bg2">
                <a:lumMod val="90000"/>
              </a:schemeClr>
            </a:solidFill>
            <a:latin typeface="Gill Sans MT" panose="020B0502020104020203" pitchFamily="34" charset="0"/>
            <a:cs typeface="Helvetica" panose="020B0604020202020204" pitchFamily="34" charset="0"/>
          </a:endParaRPr>
        </a:p>
      </dgm:t>
    </dgm:pt>
    <dgm:pt modelId="{0C79ED67-977A-4C34-8008-AB06F13FB22F}" type="parTrans" cxnId="{38E8CDED-C259-487C-B417-5DD7932288F7}">
      <dgm:prSet/>
      <dgm:spPr/>
      <dgm:t>
        <a:bodyPr/>
        <a:lstStyle/>
        <a:p>
          <a:endParaRPr lang="en-US"/>
        </a:p>
      </dgm:t>
    </dgm:pt>
    <dgm:pt modelId="{F2027BEF-8327-4E5F-AF71-5F0B1674B8D7}" type="sibTrans" cxnId="{38E8CDED-C259-487C-B417-5DD7932288F7}">
      <dgm:prSet/>
      <dgm:spPr/>
      <dgm:t>
        <a:bodyPr/>
        <a:lstStyle/>
        <a:p>
          <a:endParaRPr lang="en-US"/>
        </a:p>
      </dgm:t>
    </dgm:pt>
    <dgm:pt modelId="{D0125639-2E66-43D3-9195-2F60AA325FB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Interactive Model</a:t>
          </a:r>
        </a:p>
      </dgm:t>
    </dgm:pt>
    <dgm:pt modelId="{A010D710-4937-4B4D-AD67-3E4DA4DE27DC}" type="sibTrans" cxnId="{4B8A67B1-EEC2-4CAA-B051-4FEF100D2A7A}">
      <dgm:prSet/>
      <dgm:spPr/>
      <dgm:t>
        <a:bodyPr/>
        <a:lstStyle/>
        <a:p>
          <a:endParaRPr lang="en-US"/>
        </a:p>
      </dgm:t>
    </dgm:pt>
    <dgm:pt modelId="{A85E432E-233F-40A8-9D78-8C2AD23C711A}" type="parTrans" cxnId="{4B8A67B1-EEC2-4CAA-B051-4FEF100D2A7A}">
      <dgm:prSet/>
      <dgm:spPr/>
      <dgm:t>
        <a:bodyPr/>
        <a:lstStyle/>
        <a:p>
          <a:endParaRPr lang="en-US"/>
        </a:p>
      </dgm:t>
    </dgm:pt>
    <dgm:pt modelId="{7A0BE6B2-BFF8-4EB3-8066-63D63B1E7C50}" type="pres">
      <dgm:prSet presAssocID="{D26FCEA4-12B8-4541-ABD6-3ECFF422E442}" presName="root" presStyleCnt="0">
        <dgm:presLayoutVars>
          <dgm:dir/>
          <dgm:resizeHandles val="exact"/>
        </dgm:presLayoutVars>
      </dgm:prSet>
      <dgm:spPr/>
    </dgm:pt>
    <dgm:pt modelId="{F0126D5F-ED30-43BF-AA07-4FDD8D51CE16}" type="pres">
      <dgm:prSet presAssocID="{6099111F-6B4A-4B2A-9C6D-A4CB7FE21585}" presName="compNode" presStyleCnt="0"/>
      <dgm:spPr/>
    </dgm:pt>
    <dgm:pt modelId="{20B72812-04D9-4C14-90EF-C035220EB21E}" type="pres">
      <dgm:prSet presAssocID="{6099111F-6B4A-4B2A-9C6D-A4CB7FE21585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69637CB8-8B88-4B8C-8629-ED89B9BE1F52}" type="pres">
      <dgm:prSet presAssocID="{6099111F-6B4A-4B2A-9C6D-A4CB7FE2158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md Terminal"/>
        </a:ext>
      </dgm:extLst>
    </dgm:pt>
    <dgm:pt modelId="{27142ADD-9CB3-4AF8-A655-D39AE91440A4}" type="pres">
      <dgm:prSet presAssocID="{6099111F-6B4A-4B2A-9C6D-A4CB7FE21585}" presName="spaceRect" presStyleCnt="0"/>
      <dgm:spPr/>
    </dgm:pt>
    <dgm:pt modelId="{30F48A08-F858-4F35-A98E-B67D527C165B}" type="pres">
      <dgm:prSet presAssocID="{6099111F-6B4A-4B2A-9C6D-A4CB7FE21585}" presName="textRect" presStyleLbl="revTx" presStyleIdx="0" presStyleCnt="5">
        <dgm:presLayoutVars>
          <dgm:chMax val="1"/>
          <dgm:chPref val="1"/>
        </dgm:presLayoutVars>
      </dgm:prSet>
      <dgm:spPr/>
    </dgm:pt>
    <dgm:pt modelId="{85F96521-9F8E-445F-B89F-7C43C437FD3D}" type="pres">
      <dgm:prSet presAssocID="{5CF30349-DF4E-4A03-A8C3-30336AB09F50}" presName="sibTrans" presStyleCnt="0"/>
      <dgm:spPr/>
    </dgm:pt>
    <dgm:pt modelId="{D9990CE9-9EC1-4BFD-8958-892EE83FFBD5}" type="pres">
      <dgm:prSet presAssocID="{F620037C-0281-453E-94B2-4089F0C0875F}" presName="compNode" presStyleCnt="0"/>
      <dgm:spPr/>
    </dgm:pt>
    <dgm:pt modelId="{65A999DF-3975-4A2D-A281-87AAD13C3181}" type="pres">
      <dgm:prSet presAssocID="{F620037C-0281-453E-94B2-4089F0C0875F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72760A62-01F1-4436-968C-31F9116F9C0D}" type="pres">
      <dgm:prSet presAssocID="{F620037C-0281-453E-94B2-4089F0C0875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</dgm:pt>
    <dgm:pt modelId="{AA6679E7-A4B5-4A0A-BD12-9916FBA85882}" type="pres">
      <dgm:prSet presAssocID="{F620037C-0281-453E-94B2-4089F0C0875F}" presName="spaceRect" presStyleCnt="0"/>
      <dgm:spPr/>
    </dgm:pt>
    <dgm:pt modelId="{C9F3C664-E987-44C9-A19B-592A64CECC04}" type="pres">
      <dgm:prSet presAssocID="{F620037C-0281-453E-94B2-4089F0C0875F}" presName="textRect" presStyleLbl="revTx" presStyleIdx="1" presStyleCnt="5" custScaleX="108163" custLinFactNeighborX="-3772" custLinFactNeighborY="12916">
        <dgm:presLayoutVars>
          <dgm:chMax val="1"/>
          <dgm:chPref val="1"/>
        </dgm:presLayoutVars>
      </dgm:prSet>
      <dgm:spPr/>
    </dgm:pt>
    <dgm:pt modelId="{2061F34C-17FC-4F72-BE01-68C6F6307393}" type="pres">
      <dgm:prSet presAssocID="{3D9F350C-552B-4694-926C-13023DBD34FE}" presName="sibTrans" presStyleCnt="0"/>
      <dgm:spPr/>
    </dgm:pt>
    <dgm:pt modelId="{07C05B06-3730-4B47-BC93-8C6FA0E720BC}" type="pres">
      <dgm:prSet presAssocID="{B52F9EE7-E71C-4089-82E1-F0A1963B8CEB}" presName="compNode" presStyleCnt="0"/>
      <dgm:spPr/>
    </dgm:pt>
    <dgm:pt modelId="{CC7D7C23-062C-4A58-AE08-DBF5082B28D5}" type="pres">
      <dgm:prSet presAssocID="{B52F9EE7-E71C-4089-82E1-F0A1963B8CEB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0B3E7613-E023-496A-AF8F-ABA46E8B4D0E}" type="pres">
      <dgm:prSet presAssocID="{B52F9EE7-E71C-4089-82E1-F0A1963B8CE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B509613D-48F9-4CB5-AEAE-93A896811E46}" type="pres">
      <dgm:prSet presAssocID="{B52F9EE7-E71C-4089-82E1-F0A1963B8CEB}" presName="spaceRect" presStyleCnt="0"/>
      <dgm:spPr/>
    </dgm:pt>
    <dgm:pt modelId="{6D2EC067-EC7E-44A5-8B9C-4286398257FC}" type="pres">
      <dgm:prSet presAssocID="{B52F9EE7-E71C-4089-82E1-F0A1963B8CEB}" presName="textRect" presStyleLbl="revTx" presStyleIdx="2" presStyleCnt="5">
        <dgm:presLayoutVars>
          <dgm:chMax val="1"/>
          <dgm:chPref val="1"/>
        </dgm:presLayoutVars>
      </dgm:prSet>
      <dgm:spPr/>
    </dgm:pt>
    <dgm:pt modelId="{187A1173-03E5-4BEF-8CB8-E793567CEB8C}" type="pres">
      <dgm:prSet presAssocID="{18F22AFC-183C-4531-B8B2-86735846A985}" presName="sibTrans" presStyleCnt="0"/>
      <dgm:spPr/>
    </dgm:pt>
    <dgm:pt modelId="{4FC8D6C8-DA4B-4996-AA1C-FDC4258B8D11}" type="pres">
      <dgm:prSet presAssocID="{3F15C6B7-9427-43FB-82B7-837F83AFA4E5}" presName="compNode" presStyleCnt="0"/>
      <dgm:spPr/>
    </dgm:pt>
    <dgm:pt modelId="{D783012D-4018-4D8E-9A6E-76F65253A49E}" type="pres">
      <dgm:prSet presAssocID="{3F15C6B7-9427-43FB-82B7-837F83AFA4E5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1C73A840-CF81-45C7-A190-3E5937E4E8ED}" type="pres">
      <dgm:prSet presAssocID="{3F15C6B7-9427-43FB-82B7-837F83AFA4E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089BC2E5-1CC9-44BD-BDF3-FED843690A95}" type="pres">
      <dgm:prSet presAssocID="{3F15C6B7-9427-43FB-82B7-837F83AFA4E5}" presName="spaceRect" presStyleCnt="0"/>
      <dgm:spPr/>
    </dgm:pt>
    <dgm:pt modelId="{E320B306-58C8-43AA-BA78-FC6B8686DA47}" type="pres">
      <dgm:prSet presAssocID="{3F15C6B7-9427-43FB-82B7-837F83AFA4E5}" presName="textRect" presStyleLbl="revTx" presStyleIdx="3" presStyleCnt="5">
        <dgm:presLayoutVars>
          <dgm:chMax val="1"/>
          <dgm:chPref val="1"/>
        </dgm:presLayoutVars>
      </dgm:prSet>
      <dgm:spPr/>
    </dgm:pt>
    <dgm:pt modelId="{2399B492-F16C-42AF-87C3-B5EC7AEB8178}" type="pres">
      <dgm:prSet presAssocID="{F2027BEF-8327-4E5F-AF71-5F0B1674B8D7}" presName="sibTrans" presStyleCnt="0"/>
      <dgm:spPr/>
    </dgm:pt>
    <dgm:pt modelId="{745F5B0E-C472-4561-9B5E-48BDB9A2035D}" type="pres">
      <dgm:prSet presAssocID="{D0125639-2E66-43D3-9195-2F60AA325FBD}" presName="compNode" presStyleCnt="0"/>
      <dgm:spPr/>
    </dgm:pt>
    <dgm:pt modelId="{42C7F83F-375E-4271-BF36-45E0516EC870}" type="pres">
      <dgm:prSet presAssocID="{D0125639-2E66-43D3-9195-2F60AA325FBD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537AFACF-CF44-4DB1-9A98-E0A307131E41}" type="pres">
      <dgm:prSet presAssocID="{D0125639-2E66-43D3-9195-2F60AA325FB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3337DDFC-F1FA-4B16-9678-A62459E3A03B}" type="pres">
      <dgm:prSet presAssocID="{D0125639-2E66-43D3-9195-2F60AA325FBD}" presName="spaceRect" presStyleCnt="0"/>
      <dgm:spPr/>
    </dgm:pt>
    <dgm:pt modelId="{99A44C46-0D80-4F19-967C-1A88E952C041}" type="pres">
      <dgm:prSet presAssocID="{D0125639-2E66-43D3-9195-2F60AA325FBD}" presName="textRect" presStyleLbl="revTx" presStyleIdx="4" presStyleCnt="5" custScaleX="127889">
        <dgm:presLayoutVars>
          <dgm:chMax val="1"/>
          <dgm:chPref val="1"/>
        </dgm:presLayoutVars>
      </dgm:prSet>
      <dgm:spPr/>
    </dgm:pt>
  </dgm:ptLst>
  <dgm:cxnLst>
    <dgm:cxn modelId="{3890AC12-894D-4AD7-ACC6-0D6F11A81E2D}" srcId="{D26FCEA4-12B8-4541-ABD6-3ECFF422E442}" destId="{B52F9EE7-E71C-4089-82E1-F0A1963B8CEB}" srcOrd="2" destOrd="0" parTransId="{C72B1EC3-F618-405B-8B60-EF1FF0A8A1DD}" sibTransId="{18F22AFC-183C-4531-B8B2-86735846A985}"/>
    <dgm:cxn modelId="{70E22654-A7DA-1E40-A895-1516A1D36CE5}" type="presOf" srcId="{D0125639-2E66-43D3-9195-2F60AA325FBD}" destId="{99A44C46-0D80-4F19-967C-1A88E952C041}" srcOrd="0" destOrd="0" presId="urn:microsoft.com/office/officeart/2018/5/layout/IconLeafLabelList"/>
    <dgm:cxn modelId="{4AA91057-833E-4E23-8154-4D69080DD154}" srcId="{D26FCEA4-12B8-4541-ABD6-3ECFF422E442}" destId="{F620037C-0281-453E-94B2-4089F0C0875F}" srcOrd="1" destOrd="0" parTransId="{D9D579F7-F926-40BB-8CAD-243DA0C9B3D1}" sibTransId="{3D9F350C-552B-4694-926C-13023DBD34FE}"/>
    <dgm:cxn modelId="{019D3877-D10E-BC40-BF74-2F2115B8ADF1}" type="presOf" srcId="{D26FCEA4-12B8-4541-ABD6-3ECFF422E442}" destId="{7A0BE6B2-BFF8-4EB3-8066-63D63B1E7C50}" srcOrd="0" destOrd="0" presId="urn:microsoft.com/office/officeart/2018/5/layout/IconLeafLabelList"/>
    <dgm:cxn modelId="{0AD6797E-FDFF-BE4A-8E6F-99A7A492C27A}" type="presOf" srcId="{6099111F-6B4A-4B2A-9C6D-A4CB7FE21585}" destId="{30F48A08-F858-4F35-A98E-B67D527C165B}" srcOrd="0" destOrd="0" presId="urn:microsoft.com/office/officeart/2018/5/layout/IconLeafLabelList"/>
    <dgm:cxn modelId="{B5FEC8A2-34B1-C142-8344-4FECD51F9B09}" type="presOf" srcId="{B52F9EE7-E71C-4089-82E1-F0A1963B8CEB}" destId="{6D2EC067-EC7E-44A5-8B9C-4286398257FC}" srcOrd="0" destOrd="0" presId="urn:microsoft.com/office/officeart/2018/5/layout/IconLeafLabelList"/>
    <dgm:cxn modelId="{4B8A67B1-EEC2-4CAA-B051-4FEF100D2A7A}" srcId="{D26FCEA4-12B8-4541-ABD6-3ECFF422E442}" destId="{D0125639-2E66-43D3-9195-2F60AA325FBD}" srcOrd="4" destOrd="0" parTransId="{A85E432E-233F-40A8-9D78-8C2AD23C711A}" sibTransId="{A010D710-4937-4B4D-AD67-3E4DA4DE27DC}"/>
    <dgm:cxn modelId="{D37074BE-4C86-6148-879D-243CE20EFD30}" type="presOf" srcId="{F620037C-0281-453E-94B2-4089F0C0875F}" destId="{C9F3C664-E987-44C9-A19B-592A64CECC04}" srcOrd="0" destOrd="0" presId="urn:microsoft.com/office/officeart/2018/5/layout/IconLeafLabelList"/>
    <dgm:cxn modelId="{1229C5C5-29E2-5844-A792-B4F2ADB93397}" type="presOf" srcId="{3F15C6B7-9427-43FB-82B7-837F83AFA4E5}" destId="{E320B306-58C8-43AA-BA78-FC6B8686DA47}" srcOrd="0" destOrd="0" presId="urn:microsoft.com/office/officeart/2018/5/layout/IconLeafLabelList"/>
    <dgm:cxn modelId="{38E8CDED-C259-487C-B417-5DD7932288F7}" srcId="{D26FCEA4-12B8-4541-ABD6-3ECFF422E442}" destId="{3F15C6B7-9427-43FB-82B7-837F83AFA4E5}" srcOrd="3" destOrd="0" parTransId="{0C79ED67-977A-4C34-8008-AB06F13FB22F}" sibTransId="{F2027BEF-8327-4E5F-AF71-5F0B1674B8D7}"/>
    <dgm:cxn modelId="{19127EEE-3134-44E4-B697-58573ABBA445}" srcId="{D26FCEA4-12B8-4541-ABD6-3ECFF422E442}" destId="{6099111F-6B4A-4B2A-9C6D-A4CB7FE21585}" srcOrd="0" destOrd="0" parTransId="{B6084E79-6F97-4CFF-8ABB-3416AE1425D9}" sibTransId="{5CF30349-DF4E-4A03-A8C3-30336AB09F50}"/>
    <dgm:cxn modelId="{8DE49DC7-F48C-9744-AA60-DA4C59284887}" type="presParOf" srcId="{7A0BE6B2-BFF8-4EB3-8066-63D63B1E7C50}" destId="{F0126D5F-ED30-43BF-AA07-4FDD8D51CE16}" srcOrd="0" destOrd="0" presId="urn:microsoft.com/office/officeart/2018/5/layout/IconLeafLabelList"/>
    <dgm:cxn modelId="{AC46EEE5-9531-F749-B72E-1A26F8BB908A}" type="presParOf" srcId="{F0126D5F-ED30-43BF-AA07-4FDD8D51CE16}" destId="{20B72812-04D9-4C14-90EF-C035220EB21E}" srcOrd="0" destOrd="0" presId="urn:microsoft.com/office/officeart/2018/5/layout/IconLeafLabelList"/>
    <dgm:cxn modelId="{19B02B7A-D090-634B-80E7-90C40568FA56}" type="presParOf" srcId="{F0126D5F-ED30-43BF-AA07-4FDD8D51CE16}" destId="{69637CB8-8B88-4B8C-8629-ED89B9BE1F52}" srcOrd="1" destOrd="0" presId="urn:microsoft.com/office/officeart/2018/5/layout/IconLeafLabelList"/>
    <dgm:cxn modelId="{BE2BF5D2-CFB8-9145-8A75-D444B38ACECF}" type="presParOf" srcId="{F0126D5F-ED30-43BF-AA07-4FDD8D51CE16}" destId="{27142ADD-9CB3-4AF8-A655-D39AE91440A4}" srcOrd="2" destOrd="0" presId="urn:microsoft.com/office/officeart/2018/5/layout/IconLeafLabelList"/>
    <dgm:cxn modelId="{D6FB283F-732B-034A-8A01-366B71019319}" type="presParOf" srcId="{F0126D5F-ED30-43BF-AA07-4FDD8D51CE16}" destId="{30F48A08-F858-4F35-A98E-B67D527C165B}" srcOrd="3" destOrd="0" presId="urn:microsoft.com/office/officeart/2018/5/layout/IconLeafLabelList"/>
    <dgm:cxn modelId="{8D36DD18-DA18-DA4B-BB20-734C28FC1C17}" type="presParOf" srcId="{7A0BE6B2-BFF8-4EB3-8066-63D63B1E7C50}" destId="{85F96521-9F8E-445F-B89F-7C43C437FD3D}" srcOrd="1" destOrd="0" presId="urn:microsoft.com/office/officeart/2018/5/layout/IconLeafLabelList"/>
    <dgm:cxn modelId="{B984375B-6849-8743-84C6-A2AD60F6F3B7}" type="presParOf" srcId="{7A0BE6B2-BFF8-4EB3-8066-63D63B1E7C50}" destId="{D9990CE9-9EC1-4BFD-8958-892EE83FFBD5}" srcOrd="2" destOrd="0" presId="urn:microsoft.com/office/officeart/2018/5/layout/IconLeafLabelList"/>
    <dgm:cxn modelId="{A2171C77-C4B7-834C-8241-E8E3E2826453}" type="presParOf" srcId="{D9990CE9-9EC1-4BFD-8958-892EE83FFBD5}" destId="{65A999DF-3975-4A2D-A281-87AAD13C3181}" srcOrd="0" destOrd="0" presId="urn:microsoft.com/office/officeart/2018/5/layout/IconLeafLabelList"/>
    <dgm:cxn modelId="{B75399B7-D547-7743-86C3-1E0E7FA1A391}" type="presParOf" srcId="{D9990CE9-9EC1-4BFD-8958-892EE83FFBD5}" destId="{72760A62-01F1-4436-968C-31F9116F9C0D}" srcOrd="1" destOrd="0" presId="urn:microsoft.com/office/officeart/2018/5/layout/IconLeafLabelList"/>
    <dgm:cxn modelId="{0A89DFEE-F580-A543-A21E-E1E22A99F92D}" type="presParOf" srcId="{D9990CE9-9EC1-4BFD-8958-892EE83FFBD5}" destId="{AA6679E7-A4B5-4A0A-BD12-9916FBA85882}" srcOrd="2" destOrd="0" presId="urn:microsoft.com/office/officeart/2018/5/layout/IconLeafLabelList"/>
    <dgm:cxn modelId="{B1B59426-CE54-4A45-8FEA-89E9C22142C5}" type="presParOf" srcId="{D9990CE9-9EC1-4BFD-8958-892EE83FFBD5}" destId="{C9F3C664-E987-44C9-A19B-592A64CECC04}" srcOrd="3" destOrd="0" presId="urn:microsoft.com/office/officeart/2018/5/layout/IconLeafLabelList"/>
    <dgm:cxn modelId="{A1C76CFD-0195-7644-BAB1-9870BB88094B}" type="presParOf" srcId="{7A0BE6B2-BFF8-4EB3-8066-63D63B1E7C50}" destId="{2061F34C-17FC-4F72-BE01-68C6F6307393}" srcOrd="3" destOrd="0" presId="urn:microsoft.com/office/officeart/2018/5/layout/IconLeafLabelList"/>
    <dgm:cxn modelId="{CE0B159A-5948-3846-8C90-79E6C1551C1C}" type="presParOf" srcId="{7A0BE6B2-BFF8-4EB3-8066-63D63B1E7C50}" destId="{07C05B06-3730-4B47-BC93-8C6FA0E720BC}" srcOrd="4" destOrd="0" presId="urn:microsoft.com/office/officeart/2018/5/layout/IconLeafLabelList"/>
    <dgm:cxn modelId="{7FA41A33-E156-354E-83C0-79863114C2C9}" type="presParOf" srcId="{07C05B06-3730-4B47-BC93-8C6FA0E720BC}" destId="{CC7D7C23-062C-4A58-AE08-DBF5082B28D5}" srcOrd="0" destOrd="0" presId="urn:microsoft.com/office/officeart/2018/5/layout/IconLeafLabelList"/>
    <dgm:cxn modelId="{03FA0410-BE67-0E44-AACC-E3D7F4D04992}" type="presParOf" srcId="{07C05B06-3730-4B47-BC93-8C6FA0E720BC}" destId="{0B3E7613-E023-496A-AF8F-ABA46E8B4D0E}" srcOrd="1" destOrd="0" presId="urn:microsoft.com/office/officeart/2018/5/layout/IconLeafLabelList"/>
    <dgm:cxn modelId="{2B75D93A-0F59-C94C-A7EE-1DEEB5C91A28}" type="presParOf" srcId="{07C05B06-3730-4B47-BC93-8C6FA0E720BC}" destId="{B509613D-48F9-4CB5-AEAE-93A896811E46}" srcOrd="2" destOrd="0" presId="urn:microsoft.com/office/officeart/2018/5/layout/IconLeafLabelList"/>
    <dgm:cxn modelId="{E343F77C-D971-584D-BA8A-1DFFE0F937C6}" type="presParOf" srcId="{07C05B06-3730-4B47-BC93-8C6FA0E720BC}" destId="{6D2EC067-EC7E-44A5-8B9C-4286398257FC}" srcOrd="3" destOrd="0" presId="urn:microsoft.com/office/officeart/2018/5/layout/IconLeafLabelList"/>
    <dgm:cxn modelId="{51CF1E3C-96F5-3D49-9425-CE24A1EEC1AC}" type="presParOf" srcId="{7A0BE6B2-BFF8-4EB3-8066-63D63B1E7C50}" destId="{187A1173-03E5-4BEF-8CB8-E793567CEB8C}" srcOrd="5" destOrd="0" presId="urn:microsoft.com/office/officeart/2018/5/layout/IconLeafLabelList"/>
    <dgm:cxn modelId="{9E3EFCB1-E05A-6446-AFAB-06136814FF13}" type="presParOf" srcId="{7A0BE6B2-BFF8-4EB3-8066-63D63B1E7C50}" destId="{4FC8D6C8-DA4B-4996-AA1C-FDC4258B8D11}" srcOrd="6" destOrd="0" presId="urn:microsoft.com/office/officeart/2018/5/layout/IconLeafLabelList"/>
    <dgm:cxn modelId="{D05480FA-B3F5-8B47-AA28-BFAE49718247}" type="presParOf" srcId="{4FC8D6C8-DA4B-4996-AA1C-FDC4258B8D11}" destId="{D783012D-4018-4D8E-9A6E-76F65253A49E}" srcOrd="0" destOrd="0" presId="urn:microsoft.com/office/officeart/2018/5/layout/IconLeafLabelList"/>
    <dgm:cxn modelId="{0D8B0BA6-1B81-7A40-A720-994C53D5B0FE}" type="presParOf" srcId="{4FC8D6C8-DA4B-4996-AA1C-FDC4258B8D11}" destId="{1C73A840-CF81-45C7-A190-3E5937E4E8ED}" srcOrd="1" destOrd="0" presId="urn:microsoft.com/office/officeart/2018/5/layout/IconLeafLabelList"/>
    <dgm:cxn modelId="{CC5BC56E-636F-C846-BC02-464F593E6F72}" type="presParOf" srcId="{4FC8D6C8-DA4B-4996-AA1C-FDC4258B8D11}" destId="{089BC2E5-1CC9-44BD-BDF3-FED843690A95}" srcOrd="2" destOrd="0" presId="urn:microsoft.com/office/officeart/2018/5/layout/IconLeafLabelList"/>
    <dgm:cxn modelId="{3DF8EADA-B787-0347-8508-B16C5F9A6E10}" type="presParOf" srcId="{4FC8D6C8-DA4B-4996-AA1C-FDC4258B8D11}" destId="{E320B306-58C8-43AA-BA78-FC6B8686DA47}" srcOrd="3" destOrd="0" presId="urn:microsoft.com/office/officeart/2018/5/layout/IconLeafLabelList"/>
    <dgm:cxn modelId="{6B496C71-01C6-664E-B14B-238222C6C9CF}" type="presParOf" srcId="{7A0BE6B2-BFF8-4EB3-8066-63D63B1E7C50}" destId="{2399B492-F16C-42AF-87C3-B5EC7AEB8178}" srcOrd="7" destOrd="0" presId="urn:microsoft.com/office/officeart/2018/5/layout/IconLeafLabelList"/>
    <dgm:cxn modelId="{74455427-2E43-AD40-A4F4-423FF9CA50F3}" type="presParOf" srcId="{7A0BE6B2-BFF8-4EB3-8066-63D63B1E7C50}" destId="{745F5B0E-C472-4561-9B5E-48BDB9A2035D}" srcOrd="8" destOrd="0" presId="urn:microsoft.com/office/officeart/2018/5/layout/IconLeafLabelList"/>
    <dgm:cxn modelId="{60439B32-2E10-4247-AF77-8374194479E9}" type="presParOf" srcId="{745F5B0E-C472-4561-9B5E-48BDB9A2035D}" destId="{42C7F83F-375E-4271-BF36-45E0516EC870}" srcOrd="0" destOrd="0" presId="urn:microsoft.com/office/officeart/2018/5/layout/IconLeafLabelList"/>
    <dgm:cxn modelId="{87E19946-BBF4-F740-857C-972E6995DB9C}" type="presParOf" srcId="{745F5B0E-C472-4561-9B5E-48BDB9A2035D}" destId="{537AFACF-CF44-4DB1-9A98-E0A307131E41}" srcOrd="1" destOrd="0" presId="urn:microsoft.com/office/officeart/2018/5/layout/IconLeafLabelList"/>
    <dgm:cxn modelId="{0ACFAE2D-BC29-1C40-B34F-72B6A5BA5D47}" type="presParOf" srcId="{745F5B0E-C472-4561-9B5E-48BDB9A2035D}" destId="{3337DDFC-F1FA-4B16-9678-A62459E3A03B}" srcOrd="2" destOrd="0" presId="urn:microsoft.com/office/officeart/2018/5/layout/IconLeafLabelList"/>
    <dgm:cxn modelId="{3EF123F2-D7FE-ED43-937E-7F4074D76718}" type="presParOf" srcId="{745F5B0E-C472-4561-9B5E-48BDB9A2035D}" destId="{99A44C46-0D80-4F19-967C-1A88E952C04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6FCEA4-12B8-4541-ABD6-3ECFF422E442}" type="doc">
      <dgm:prSet loTypeId="urn:microsoft.com/office/officeart/2018/5/layout/IconLeafLabel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099111F-6B4A-4B2A-9C6D-A4CB7FE2158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image Extraction</a:t>
          </a:r>
        </a:p>
      </dgm:t>
    </dgm:pt>
    <dgm:pt modelId="{B6084E79-6F97-4CFF-8ABB-3416AE1425D9}" type="parTrans" cxnId="{19127EEE-3134-44E4-B697-58573ABBA445}">
      <dgm:prSet/>
      <dgm:spPr/>
      <dgm:t>
        <a:bodyPr/>
        <a:lstStyle/>
        <a:p>
          <a:endParaRPr lang="en-US"/>
        </a:p>
      </dgm:t>
    </dgm:pt>
    <dgm:pt modelId="{5CF30349-DF4E-4A03-A8C3-30336AB09F50}" type="sibTrans" cxnId="{19127EEE-3134-44E4-B697-58573ABBA445}">
      <dgm:prSet/>
      <dgm:spPr/>
      <dgm:t>
        <a:bodyPr/>
        <a:lstStyle/>
        <a:p>
          <a:endParaRPr lang="en-US"/>
        </a:p>
      </dgm:t>
    </dgm:pt>
    <dgm:pt modelId="{B52F9EE7-E71C-4089-82E1-F0A1963B8CE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Skull stripping</a:t>
          </a:r>
        </a:p>
      </dgm:t>
    </dgm:pt>
    <dgm:pt modelId="{C72B1EC3-F618-405B-8B60-EF1FF0A8A1DD}" type="parTrans" cxnId="{3890AC12-894D-4AD7-ACC6-0D6F11A81E2D}">
      <dgm:prSet/>
      <dgm:spPr/>
      <dgm:t>
        <a:bodyPr/>
        <a:lstStyle/>
        <a:p>
          <a:endParaRPr lang="en-US"/>
        </a:p>
      </dgm:t>
    </dgm:pt>
    <dgm:pt modelId="{18F22AFC-183C-4531-B8B2-86735846A985}" type="sibTrans" cxnId="{3890AC12-894D-4AD7-ACC6-0D6F11A81E2D}">
      <dgm:prSet/>
      <dgm:spPr/>
      <dgm:t>
        <a:bodyPr/>
        <a:lstStyle/>
        <a:p>
          <a:endParaRPr lang="en-US"/>
        </a:p>
      </dgm:t>
    </dgm:pt>
    <dgm:pt modelId="{3F15C6B7-9427-43FB-82B7-837F83AFA4E5}">
      <dgm:prSet/>
      <dgm:spPr/>
      <dgm:t>
        <a:bodyPr anchor="t"/>
        <a:lstStyle/>
        <a:p>
          <a:pPr>
            <a:lnSpc>
              <a:spcPct val="100000"/>
            </a:lnSpc>
            <a:defRPr cap="all"/>
          </a:pPr>
          <a:r>
            <a:rPr lang="en-US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resizing</a:t>
          </a:r>
          <a:endParaRPr lang="en-US" dirty="0">
            <a:solidFill>
              <a:schemeClr val="bg2">
                <a:lumMod val="90000"/>
              </a:schemeClr>
            </a:solidFill>
            <a:latin typeface="Gill Sans MT" panose="020B0502020104020203" pitchFamily="34" charset="0"/>
            <a:cs typeface="Helvetica" panose="020B0604020202020204" pitchFamily="34" charset="0"/>
          </a:endParaRPr>
        </a:p>
      </dgm:t>
    </dgm:pt>
    <dgm:pt modelId="{0C79ED67-977A-4C34-8008-AB06F13FB22F}" type="parTrans" cxnId="{38E8CDED-C259-487C-B417-5DD7932288F7}">
      <dgm:prSet/>
      <dgm:spPr/>
      <dgm:t>
        <a:bodyPr/>
        <a:lstStyle/>
        <a:p>
          <a:endParaRPr lang="en-US"/>
        </a:p>
      </dgm:t>
    </dgm:pt>
    <dgm:pt modelId="{F2027BEF-8327-4E5F-AF71-5F0B1674B8D7}" type="sibTrans" cxnId="{38E8CDED-C259-487C-B417-5DD7932288F7}">
      <dgm:prSet/>
      <dgm:spPr/>
      <dgm:t>
        <a:bodyPr/>
        <a:lstStyle/>
        <a:p>
          <a:endParaRPr lang="en-US"/>
        </a:p>
      </dgm:t>
    </dgm:pt>
    <dgm:pt modelId="{D0125639-2E66-43D3-9195-2F60AA325FB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Grayscale</a:t>
          </a:r>
          <a:endParaRPr lang="en-US" dirty="0">
            <a:solidFill>
              <a:schemeClr val="bg2">
                <a:lumMod val="90000"/>
              </a:schemeClr>
            </a:solidFill>
            <a:latin typeface="Gill Sans MT" panose="020B0502020104020203" pitchFamily="34" charset="0"/>
            <a:cs typeface="Helvetica" panose="020B0604020202020204" pitchFamily="34" charset="0"/>
          </a:endParaRPr>
        </a:p>
      </dgm:t>
    </dgm:pt>
    <dgm:pt modelId="{A010D710-4937-4B4D-AD67-3E4DA4DE27DC}" type="sibTrans" cxnId="{4B8A67B1-EEC2-4CAA-B051-4FEF100D2A7A}">
      <dgm:prSet/>
      <dgm:spPr/>
      <dgm:t>
        <a:bodyPr/>
        <a:lstStyle/>
        <a:p>
          <a:endParaRPr lang="en-US"/>
        </a:p>
      </dgm:t>
    </dgm:pt>
    <dgm:pt modelId="{A85E432E-233F-40A8-9D78-8C2AD23C711A}" type="parTrans" cxnId="{4B8A67B1-EEC2-4CAA-B051-4FEF100D2A7A}">
      <dgm:prSet/>
      <dgm:spPr/>
      <dgm:t>
        <a:bodyPr/>
        <a:lstStyle/>
        <a:p>
          <a:endParaRPr lang="en-US"/>
        </a:p>
      </dgm:t>
    </dgm:pt>
    <dgm:pt modelId="{7A0BE6B2-BFF8-4EB3-8066-63D63B1E7C50}" type="pres">
      <dgm:prSet presAssocID="{D26FCEA4-12B8-4541-ABD6-3ECFF422E442}" presName="root" presStyleCnt="0">
        <dgm:presLayoutVars>
          <dgm:dir/>
          <dgm:resizeHandles val="exact"/>
        </dgm:presLayoutVars>
      </dgm:prSet>
      <dgm:spPr/>
    </dgm:pt>
    <dgm:pt modelId="{F0126D5F-ED30-43BF-AA07-4FDD8D51CE16}" type="pres">
      <dgm:prSet presAssocID="{6099111F-6B4A-4B2A-9C6D-A4CB7FE21585}" presName="compNode" presStyleCnt="0"/>
      <dgm:spPr/>
    </dgm:pt>
    <dgm:pt modelId="{20B72812-04D9-4C14-90EF-C035220EB21E}" type="pres">
      <dgm:prSet presAssocID="{6099111F-6B4A-4B2A-9C6D-A4CB7FE21585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69637CB8-8B88-4B8C-8629-ED89B9BE1F52}" type="pres">
      <dgm:prSet presAssocID="{6099111F-6B4A-4B2A-9C6D-A4CB7FE2158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27142ADD-9CB3-4AF8-A655-D39AE91440A4}" type="pres">
      <dgm:prSet presAssocID="{6099111F-6B4A-4B2A-9C6D-A4CB7FE21585}" presName="spaceRect" presStyleCnt="0"/>
      <dgm:spPr/>
    </dgm:pt>
    <dgm:pt modelId="{30F48A08-F858-4F35-A98E-B67D527C165B}" type="pres">
      <dgm:prSet presAssocID="{6099111F-6B4A-4B2A-9C6D-A4CB7FE21585}" presName="textRect" presStyleLbl="revTx" presStyleIdx="0" presStyleCnt="4">
        <dgm:presLayoutVars>
          <dgm:chMax val="1"/>
          <dgm:chPref val="1"/>
        </dgm:presLayoutVars>
      </dgm:prSet>
      <dgm:spPr/>
    </dgm:pt>
    <dgm:pt modelId="{85F96521-9F8E-445F-B89F-7C43C437FD3D}" type="pres">
      <dgm:prSet presAssocID="{5CF30349-DF4E-4A03-A8C3-30336AB09F50}" presName="sibTrans" presStyleCnt="0"/>
      <dgm:spPr/>
    </dgm:pt>
    <dgm:pt modelId="{07C05B06-3730-4B47-BC93-8C6FA0E720BC}" type="pres">
      <dgm:prSet presAssocID="{B52F9EE7-E71C-4089-82E1-F0A1963B8CEB}" presName="compNode" presStyleCnt="0"/>
      <dgm:spPr/>
    </dgm:pt>
    <dgm:pt modelId="{CC7D7C23-062C-4A58-AE08-DBF5082B28D5}" type="pres">
      <dgm:prSet presAssocID="{B52F9EE7-E71C-4089-82E1-F0A1963B8CEB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0B3E7613-E023-496A-AF8F-ABA46E8B4D0E}" type="pres">
      <dgm:prSet presAssocID="{B52F9EE7-E71C-4089-82E1-F0A1963B8CEB}" presName="iconRect" presStyleLbl="node1" presStyleIdx="1" presStyleCnt="4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B509613D-48F9-4CB5-AEAE-93A896811E46}" type="pres">
      <dgm:prSet presAssocID="{B52F9EE7-E71C-4089-82E1-F0A1963B8CEB}" presName="spaceRect" presStyleCnt="0"/>
      <dgm:spPr/>
    </dgm:pt>
    <dgm:pt modelId="{6D2EC067-EC7E-44A5-8B9C-4286398257FC}" type="pres">
      <dgm:prSet presAssocID="{B52F9EE7-E71C-4089-82E1-F0A1963B8CEB}" presName="textRect" presStyleLbl="revTx" presStyleIdx="1" presStyleCnt="4">
        <dgm:presLayoutVars>
          <dgm:chMax val="1"/>
          <dgm:chPref val="1"/>
        </dgm:presLayoutVars>
      </dgm:prSet>
      <dgm:spPr/>
    </dgm:pt>
    <dgm:pt modelId="{187A1173-03E5-4BEF-8CB8-E793567CEB8C}" type="pres">
      <dgm:prSet presAssocID="{18F22AFC-183C-4531-B8B2-86735846A985}" presName="sibTrans" presStyleCnt="0"/>
      <dgm:spPr/>
    </dgm:pt>
    <dgm:pt modelId="{4FC8D6C8-DA4B-4996-AA1C-FDC4258B8D11}" type="pres">
      <dgm:prSet presAssocID="{3F15C6B7-9427-43FB-82B7-837F83AFA4E5}" presName="compNode" presStyleCnt="0"/>
      <dgm:spPr/>
    </dgm:pt>
    <dgm:pt modelId="{D783012D-4018-4D8E-9A6E-76F65253A49E}" type="pres">
      <dgm:prSet presAssocID="{3F15C6B7-9427-43FB-82B7-837F83AFA4E5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1C73A840-CF81-45C7-A190-3E5937E4E8ED}" type="pres">
      <dgm:prSet presAssocID="{3F15C6B7-9427-43FB-82B7-837F83AFA4E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89BC2E5-1CC9-44BD-BDF3-FED843690A95}" type="pres">
      <dgm:prSet presAssocID="{3F15C6B7-9427-43FB-82B7-837F83AFA4E5}" presName="spaceRect" presStyleCnt="0"/>
      <dgm:spPr/>
    </dgm:pt>
    <dgm:pt modelId="{E320B306-58C8-43AA-BA78-FC6B8686DA47}" type="pres">
      <dgm:prSet presAssocID="{3F15C6B7-9427-43FB-82B7-837F83AFA4E5}" presName="textRect" presStyleLbl="revTx" presStyleIdx="2" presStyleCnt="4">
        <dgm:presLayoutVars>
          <dgm:chMax val="1"/>
          <dgm:chPref val="1"/>
        </dgm:presLayoutVars>
      </dgm:prSet>
      <dgm:spPr/>
    </dgm:pt>
    <dgm:pt modelId="{2399B492-F16C-42AF-87C3-B5EC7AEB8178}" type="pres">
      <dgm:prSet presAssocID="{F2027BEF-8327-4E5F-AF71-5F0B1674B8D7}" presName="sibTrans" presStyleCnt="0"/>
      <dgm:spPr/>
    </dgm:pt>
    <dgm:pt modelId="{745F5B0E-C472-4561-9B5E-48BDB9A2035D}" type="pres">
      <dgm:prSet presAssocID="{D0125639-2E66-43D3-9195-2F60AA325FBD}" presName="compNode" presStyleCnt="0"/>
      <dgm:spPr/>
    </dgm:pt>
    <dgm:pt modelId="{42C7F83F-375E-4271-BF36-45E0516EC870}" type="pres">
      <dgm:prSet presAssocID="{D0125639-2E66-43D3-9195-2F60AA325FBD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537AFACF-CF44-4DB1-9A98-E0A307131E41}" type="pres">
      <dgm:prSet presAssocID="{D0125639-2E66-43D3-9195-2F60AA325FBD}" presName="iconRect" presStyleLbl="node1" presStyleIdx="3" presStyleCnt="4"/>
      <dgm:spPr>
        <a:blipFill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3337DDFC-F1FA-4B16-9678-A62459E3A03B}" type="pres">
      <dgm:prSet presAssocID="{D0125639-2E66-43D3-9195-2F60AA325FBD}" presName="spaceRect" presStyleCnt="0"/>
      <dgm:spPr/>
    </dgm:pt>
    <dgm:pt modelId="{99A44C46-0D80-4F19-967C-1A88E952C041}" type="pres">
      <dgm:prSet presAssocID="{D0125639-2E66-43D3-9195-2F60AA325FBD}" presName="textRect" presStyleLbl="revTx" presStyleIdx="3" presStyleCnt="4" custScaleX="127889">
        <dgm:presLayoutVars>
          <dgm:chMax val="1"/>
          <dgm:chPref val="1"/>
        </dgm:presLayoutVars>
      </dgm:prSet>
      <dgm:spPr/>
    </dgm:pt>
  </dgm:ptLst>
  <dgm:cxnLst>
    <dgm:cxn modelId="{3890AC12-894D-4AD7-ACC6-0D6F11A81E2D}" srcId="{D26FCEA4-12B8-4541-ABD6-3ECFF422E442}" destId="{B52F9EE7-E71C-4089-82E1-F0A1963B8CEB}" srcOrd="1" destOrd="0" parTransId="{C72B1EC3-F618-405B-8B60-EF1FF0A8A1DD}" sibTransId="{18F22AFC-183C-4531-B8B2-86735846A985}"/>
    <dgm:cxn modelId="{70E22654-A7DA-1E40-A895-1516A1D36CE5}" type="presOf" srcId="{D0125639-2E66-43D3-9195-2F60AA325FBD}" destId="{99A44C46-0D80-4F19-967C-1A88E952C041}" srcOrd="0" destOrd="0" presId="urn:microsoft.com/office/officeart/2018/5/layout/IconLeafLabelList"/>
    <dgm:cxn modelId="{019D3877-D10E-BC40-BF74-2F2115B8ADF1}" type="presOf" srcId="{D26FCEA4-12B8-4541-ABD6-3ECFF422E442}" destId="{7A0BE6B2-BFF8-4EB3-8066-63D63B1E7C50}" srcOrd="0" destOrd="0" presId="urn:microsoft.com/office/officeart/2018/5/layout/IconLeafLabelList"/>
    <dgm:cxn modelId="{0AD6797E-FDFF-BE4A-8E6F-99A7A492C27A}" type="presOf" srcId="{6099111F-6B4A-4B2A-9C6D-A4CB7FE21585}" destId="{30F48A08-F858-4F35-A98E-B67D527C165B}" srcOrd="0" destOrd="0" presId="urn:microsoft.com/office/officeart/2018/5/layout/IconLeafLabelList"/>
    <dgm:cxn modelId="{B5FEC8A2-34B1-C142-8344-4FECD51F9B09}" type="presOf" srcId="{B52F9EE7-E71C-4089-82E1-F0A1963B8CEB}" destId="{6D2EC067-EC7E-44A5-8B9C-4286398257FC}" srcOrd="0" destOrd="0" presId="urn:microsoft.com/office/officeart/2018/5/layout/IconLeafLabelList"/>
    <dgm:cxn modelId="{4B8A67B1-EEC2-4CAA-B051-4FEF100D2A7A}" srcId="{D26FCEA4-12B8-4541-ABD6-3ECFF422E442}" destId="{D0125639-2E66-43D3-9195-2F60AA325FBD}" srcOrd="3" destOrd="0" parTransId="{A85E432E-233F-40A8-9D78-8C2AD23C711A}" sibTransId="{A010D710-4937-4B4D-AD67-3E4DA4DE27DC}"/>
    <dgm:cxn modelId="{1229C5C5-29E2-5844-A792-B4F2ADB93397}" type="presOf" srcId="{3F15C6B7-9427-43FB-82B7-837F83AFA4E5}" destId="{E320B306-58C8-43AA-BA78-FC6B8686DA47}" srcOrd="0" destOrd="0" presId="urn:microsoft.com/office/officeart/2018/5/layout/IconLeafLabelList"/>
    <dgm:cxn modelId="{38E8CDED-C259-487C-B417-5DD7932288F7}" srcId="{D26FCEA4-12B8-4541-ABD6-3ECFF422E442}" destId="{3F15C6B7-9427-43FB-82B7-837F83AFA4E5}" srcOrd="2" destOrd="0" parTransId="{0C79ED67-977A-4C34-8008-AB06F13FB22F}" sibTransId="{F2027BEF-8327-4E5F-AF71-5F0B1674B8D7}"/>
    <dgm:cxn modelId="{19127EEE-3134-44E4-B697-58573ABBA445}" srcId="{D26FCEA4-12B8-4541-ABD6-3ECFF422E442}" destId="{6099111F-6B4A-4B2A-9C6D-A4CB7FE21585}" srcOrd="0" destOrd="0" parTransId="{B6084E79-6F97-4CFF-8ABB-3416AE1425D9}" sibTransId="{5CF30349-DF4E-4A03-A8C3-30336AB09F50}"/>
    <dgm:cxn modelId="{8DE49DC7-F48C-9744-AA60-DA4C59284887}" type="presParOf" srcId="{7A0BE6B2-BFF8-4EB3-8066-63D63B1E7C50}" destId="{F0126D5F-ED30-43BF-AA07-4FDD8D51CE16}" srcOrd="0" destOrd="0" presId="urn:microsoft.com/office/officeart/2018/5/layout/IconLeafLabelList"/>
    <dgm:cxn modelId="{AC46EEE5-9531-F749-B72E-1A26F8BB908A}" type="presParOf" srcId="{F0126D5F-ED30-43BF-AA07-4FDD8D51CE16}" destId="{20B72812-04D9-4C14-90EF-C035220EB21E}" srcOrd="0" destOrd="0" presId="urn:microsoft.com/office/officeart/2018/5/layout/IconLeafLabelList"/>
    <dgm:cxn modelId="{19B02B7A-D090-634B-80E7-90C40568FA56}" type="presParOf" srcId="{F0126D5F-ED30-43BF-AA07-4FDD8D51CE16}" destId="{69637CB8-8B88-4B8C-8629-ED89B9BE1F52}" srcOrd="1" destOrd="0" presId="urn:microsoft.com/office/officeart/2018/5/layout/IconLeafLabelList"/>
    <dgm:cxn modelId="{BE2BF5D2-CFB8-9145-8A75-D444B38ACECF}" type="presParOf" srcId="{F0126D5F-ED30-43BF-AA07-4FDD8D51CE16}" destId="{27142ADD-9CB3-4AF8-A655-D39AE91440A4}" srcOrd="2" destOrd="0" presId="urn:microsoft.com/office/officeart/2018/5/layout/IconLeafLabelList"/>
    <dgm:cxn modelId="{D6FB283F-732B-034A-8A01-366B71019319}" type="presParOf" srcId="{F0126D5F-ED30-43BF-AA07-4FDD8D51CE16}" destId="{30F48A08-F858-4F35-A98E-B67D527C165B}" srcOrd="3" destOrd="0" presId="urn:microsoft.com/office/officeart/2018/5/layout/IconLeafLabelList"/>
    <dgm:cxn modelId="{8D36DD18-DA18-DA4B-BB20-734C28FC1C17}" type="presParOf" srcId="{7A0BE6B2-BFF8-4EB3-8066-63D63B1E7C50}" destId="{85F96521-9F8E-445F-B89F-7C43C437FD3D}" srcOrd="1" destOrd="0" presId="urn:microsoft.com/office/officeart/2018/5/layout/IconLeafLabelList"/>
    <dgm:cxn modelId="{CE0B159A-5948-3846-8C90-79E6C1551C1C}" type="presParOf" srcId="{7A0BE6B2-BFF8-4EB3-8066-63D63B1E7C50}" destId="{07C05B06-3730-4B47-BC93-8C6FA0E720BC}" srcOrd="2" destOrd="0" presId="urn:microsoft.com/office/officeart/2018/5/layout/IconLeafLabelList"/>
    <dgm:cxn modelId="{7FA41A33-E156-354E-83C0-79863114C2C9}" type="presParOf" srcId="{07C05B06-3730-4B47-BC93-8C6FA0E720BC}" destId="{CC7D7C23-062C-4A58-AE08-DBF5082B28D5}" srcOrd="0" destOrd="0" presId="urn:microsoft.com/office/officeart/2018/5/layout/IconLeafLabelList"/>
    <dgm:cxn modelId="{03FA0410-BE67-0E44-AACC-E3D7F4D04992}" type="presParOf" srcId="{07C05B06-3730-4B47-BC93-8C6FA0E720BC}" destId="{0B3E7613-E023-496A-AF8F-ABA46E8B4D0E}" srcOrd="1" destOrd="0" presId="urn:microsoft.com/office/officeart/2018/5/layout/IconLeafLabelList"/>
    <dgm:cxn modelId="{2B75D93A-0F59-C94C-A7EE-1DEEB5C91A28}" type="presParOf" srcId="{07C05B06-3730-4B47-BC93-8C6FA0E720BC}" destId="{B509613D-48F9-4CB5-AEAE-93A896811E46}" srcOrd="2" destOrd="0" presId="urn:microsoft.com/office/officeart/2018/5/layout/IconLeafLabelList"/>
    <dgm:cxn modelId="{E343F77C-D971-584D-BA8A-1DFFE0F937C6}" type="presParOf" srcId="{07C05B06-3730-4B47-BC93-8C6FA0E720BC}" destId="{6D2EC067-EC7E-44A5-8B9C-4286398257FC}" srcOrd="3" destOrd="0" presId="urn:microsoft.com/office/officeart/2018/5/layout/IconLeafLabelList"/>
    <dgm:cxn modelId="{51CF1E3C-96F5-3D49-9425-CE24A1EEC1AC}" type="presParOf" srcId="{7A0BE6B2-BFF8-4EB3-8066-63D63B1E7C50}" destId="{187A1173-03E5-4BEF-8CB8-E793567CEB8C}" srcOrd="3" destOrd="0" presId="urn:microsoft.com/office/officeart/2018/5/layout/IconLeafLabelList"/>
    <dgm:cxn modelId="{9E3EFCB1-E05A-6446-AFAB-06136814FF13}" type="presParOf" srcId="{7A0BE6B2-BFF8-4EB3-8066-63D63B1E7C50}" destId="{4FC8D6C8-DA4B-4996-AA1C-FDC4258B8D11}" srcOrd="4" destOrd="0" presId="urn:microsoft.com/office/officeart/2018/5/layout/IconLeafLabelList"/>
    <dgm:cxn modelId="{D05480FA-B3F5-8B47-AA28-BFAE49718247}" type="presParOf" srcId="{4FC8D6C8-DA4B-4996-AA1C-FDC4258B8D11}" destId="{D783012D-4018-4D8E-9A6E-76F65253A49E}" srcOrd="0" destOrd="0" presId="urn:microsoft.com/office/officeart/2018/5/layout/IconLeafLabelList"/>
    <dgm:cxn modelId="{0D8B0BA6-1B81-7A40-A720-994C53D5B0FE}" type="presParOf" srcId="{4FC8D6C8-DA4B-4996-AA1C-FDC4258B8D11}" destId="{1C73A840-CF81-45C7-A190-3E5937E4E8ED}" srcOrd="1" destOrd="0" presId="urn:microsoft.com/office/officeart/2018/5/layout/IconLeafLabelList"/>
    <dgm:cxn modelId="{CC5BC56E-636F-C846-BC02-464F593E6F72}" type="presParOf" srcId="{4FC8D6C8-DA4B-4996-AA1C-FDC4258B8D11}" destId="{089BC2E5-1CC9-44BD-BDF3-FED843690A95}" srcOrd="2" destOrd="0" presId="urn:microsoft.com/office/officeart/2018/5/layout/IconLeafLabelList"/>
    <dgm:cxn modelId="{3DF8EADA-B787-0347-8508-B16C5F9A6E10}" type="presParOf" srcId="{4FC8D6C8-DA4B-4996-AA1C-FDC4258B8D11}" destId="{E320B306-58C8-43AA-BA78-FC6B8686DA47}" srcOrd="3" destOrd="0" presId="urn:microsoft.com/office/officeart/2018/5/layout/IconLeafLabelList"/>
    <dgm:cxn modelId="{6B496C71-01C6-664E-B14B-238222C6C9CF}" type="presParOf" srcId="{7A0BE6B2-BFF8-4EB3-8066-63D63B1E7C50}" destId="{2399B492-F16C-42AF-87C3-B5EC7AEB8178}" srcOrd="5" destOrd="0" presId="urn:microsoft.com/office/officeart/2018/5/layout/IconLeafLabelList"/>
    <dgm:cxn modelId="{74455427-2E43-AD40-A4F4-423FF9CA50F3}" type="presParOf" srcId="{7A0BE6B2-BFF8-4EB3-8066-63D63B1E7C50}" destId="{745F5B0E-C472-4561-9B5E-48BDB9A2035D}" srcOrd="6" destOrd="0" presId="urn:microsoft.com/office/officeart/2018/5/layout/IconLeafLabelList"/>
    <dgm:cxn modelId="{60439B32-2E10-4247-AF77-8374194479E9}" type="presParOf" srcId="{745F5B0E-C472-4561-9B5E-48BDB9A2035D}" destId="{42C7F83F-375E-4271-BF36-45E0516EC870}" srcOrd="0" destOrd="0" presId="urn:microsoft.com/office/officeart/2018/5/layout/IconLeafLabelList"/>
    <dgm:cxn modelId="{87E19946-BBF4-F740-857C-972E6995DB9C}" type="presParOf" srcId="{745F5B0E-C472-4561-9B5E-48BDB9A2035D}" destId="{537AFACF-CF44-4DB1-9A98-E0A307131E41}" srcOrd="1" destOrd="0" presId="urn:microsoft.com/office/officeart/2018/5/layout/IconLeafLabelList"/>
    <dgm:cxn modelId="{0ACFAE2D-BC29-1C40-B34F-72B6A5BA5D47}" type="presParOf" srcId="{745F5B0E-C472-4561-9B5E-48BDB9A2035D}" destId="{3337DDFC-F1FA-4B16-9678-A62459E3A03B}" srcOrd="2" destOrd="0" presId="urn:microsoft.com/office/officeart/2018/5/layout/IconLeafLabelList"/>
    <dgm:cxn modelId="{3EF123F2-D7FE-ED43-937E-7F4074D76718}" type="presParOf" srcId="{745F5B0E-C472-4561-9B5E-48BDB9A2035D}" destId="{99A44C46-0D80-4F19-967C-1A88E952C04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B72812-04D9-4C14-90EF-C035220EB21E}">
      <dsp:nvSpPr>
        <dsp:cNvPr id="0" name=""/>
        <dsp:cNvSpPr/>
      </dsp:nvSpPr>
      <dsp:spPr>
        <a:xfrm>
          <a:off x="338734" y="1134692"/>
          <a:ext cx="1058326" cy="1058326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637CB8-8B88-4B8C-8629-ED89B9BE1F52}">
      <dsp:nvSpPr>
        <dsp:cNvPr id="0" name=""/>
        <dsp:cNvSpPr/>
      </dsp:nvSpPr>
      <dsp:spPr>
        <a:xfrm>
          <a:off x="564279" y="1360237"/>
          <a:ext cx="607236" cy="6072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F48A08-F858-4F35-A98E-B67D527C165B}">
      <dsp:nvSpPr>
        <dsp:cNvPr id="0" name=""/>
        <dsp:cNvSpPr/>
      </dsp:nvSpPr>
      <dsp:spPr>
        <a:xfrm>
          <a:off x="417" y="2522661"/>
          <a:ext cx="1734960" cy="69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Data collection</a:t>
          </a:r>
        </a:p>
      </dsp:txBody>
      <dsp:txXfrm>
        <a:off x="417" y="2522661"/>
        <a:ext cx="1734960" cy="693984"/>
      </dsp:txXfrm>
    </dsp:sp>
    <dsp:sp modelId="{65A999DF-3975-4A2D-A281-87AAD13C3181}">
      <dsp:nvSpPr>
        <dsp:cNvPr id="0" name=""/>
        <dsp:cNvSpPr/>
      </dsp:nvSpPr>
      <dsp:spPr>
        <a:xfrm>
          <a:off x="2448126" y="1134692"/>
          <a:ext cx="1058326" cy="1058326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760A62-01F1-4436-968C-31F9116F9C0D}">
      <dsp:nvSpPr>
        <dsp:cNvPr id="0" name=""/>
        <dsp:cNvSpPr/>
      </dsp:nvSpPr>
      <dsp:spPr>
        <a:xfrm>
          <a:off x="2673671" y="1360237"/>
          <a:ext cx="607236" cy="6072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F3C664-E987-44C9-A19B-592A64CECC04}">
      <dsp:nvSpPr>
        <dsp:cNvPr id="0" name=""/>
        <dsp:cNvSpPr/>
      </dsp:nvSpPr>
      <dsp:spPr>
        <a:xfrm>
          <a:off x="1973553" y="2612296"/>
          <a:ext cx="1876585" cy="69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Data visualization</a:t>
          </a:r>
        </a:p>
      </dsp:txBody>
      <dsp:txXfrm>
        <a:off x="1973553" y="2612296"/>
        <a:ext cx="1876585" cy="693984"/>
      </dsp:txXfrm>
    </dsp:sp>
    <dsp:sp modelId="{CC7D7C23-062C-4A58-AE08-DBF5082B28D5}">
      <dsp:nvSpPr>
        <dsp:cNvPr id="0" name=""/>
        <dsp:cNvSpPr/>
      </dsp:nvSpPr>
      <dsp:spPr>
        <a:xfrm>
          <a:off x="4557517" y="1134692"/>
          <a:ext cx="1058326" cy="1058326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3E7613-E023-496A-AF8F-ABA46E8B4D0E}">
      <dsp:nvSpPr>
        <dsp:cNvPr id="0" name=""/>
        <dsp:cNvSpPr/>
      </dsp:nvSpPr>
      <dsp:spPr>
        <a:xfrm>
          <a:off x="4783062" y="1360237"/>
          <a:ext cx="607236" cy="6072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2EC067-EC7E-44A5-8B9C-4286398257FC}">
      <dsp:nvSpPr>
        <dsp:cNvPr id="0" name=""/>
        <dsp:cNvSpPr/>
      </dsp:nvSpPr>
      <dsp:spPr>
        <a:xfrm>
          <a:off x="4219200" y="2522661"/>
          <a:ext cx="1734960" cy="69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Image 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pre-processing</a:t>
          </a:r>
        </a:p>
      </dsp:txBody>
      <dsp:txXfrm>
        <a:off x="4219200" y="2522661"/>
        <a:ext cx="1734960" cy="693984"/>
      </dsp:txXfrm>
    </dsp:sp>
    <dsp:sp modelId="{D783012D-4018-4D8E-9A6E-76F65253A49E}">
      <dsp:nvSpPr>
        <dsp:cNvPr id="0" name=""/>
        <dsp:cNvSpPr/>
      </dsp:nvSpPr>
      <dsp:spPr>
        <a:xfrm>
          <a:off x="6596096" y="1134692"/>
          <a:ext cx="1058326" cy="1058326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73A840-CF81-45C7-A190-3E5937E4E8ED}">
      <dsp:nvSpPr>
        <dsp:cNvPr id="0" name=""/>
        <dsp:cNvSpPr/>
      </dsp:nvSpPr>
      <dsp:spPr>
        <a:xfrm>
          <a:off x="6821641" y="1360237"/>
          <a:ext cx="607236" cy="6072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20B306-58C8-43AA-BA78-FC6B8686DA47}">
      <dsp:nvSpPr>
        <dsp:cNvPr id="0" name=""/>
        <dsp:cNvSpPr/>
      </dsp:nvSpPr>
      <dsp:spPr>
        <a:xfrm>
          <a:off x="6257779" y="2522661"/>
          <a:ext cx="1734960" cy="69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Modeling</a:t>
          </a:r>
          <a:endParaRPr lang="en-US" sz="1700" kern="1200" dirty="0">
            <a:solidFill>
              <a:schemeClr val="bg2">
                <a:lumMod val="90000"/>
              </a:schemeClr>
            </a:solidFill>
            <a:latin typeface="Gill Sans MT" panose="020B0502020104020203" pitchFamily="34" charset="0"/>
            <a:cs typeface="Helvetica" panose="020B0604020202020204" pitchFamily="34" charset="0"/>
          </a:endParaRPr>
        </a:p>
      </dsp:txBody>
      <dsp:txXfrm>
        <a:off x="6257779" y="2522661"/>
        <a:ext cx="1734960" cy="693984"/>
      </dsp:txXfrm>
    </dsp:sp>
    <dsp:sp modelId="{42C7F83F-375E-4271-BF36-45E0516EC870}">
      <dsp:nvSpPr>
        <dsp:cNvPr id="0" name=""/>
        <dsp:cNvSpPr/>
      </dsp:nvSpPr>
      <dsp:spPr>
        <a:xfrm>
          <a:off x="8876607" y="1134692"/>
          <a:ext cx="1058326" cy="1058326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7AFACF-CF44-4DB1-9A98-E0A307131E41}">
      <dsp:nvSpPr>
        <dsp:cNvPr id="0" name=""/>
        <dsp:cNvSpPr/>
      </dsp:nvSpPr>
      <dsp:spPr>
        <a:xfrm>
          <a:off x="9102152" y="1360237"/>
          <a:ext cx="607236" cy="60723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A44C46-0D80-4F19-967C-1A88E952C041}">
      <dsp:nvSpPr>
        <dsp:cNvPr id="0" name=""/>
        <dsp:cNvSpPr/>
      </dsp:nvSpPr>
      <dsp:spPr>
        <a:xfrm>
          <a:off x="8296358" y="2522661"/>
          <a:ext cx="2218824" cy="69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Interactive Model</a:t>
          </a:r>
        </a:p>
      </dsp:txBody>
      <dsp:txXfrm>
        <a:off x="8296358" y="2522661"/>
        <a:ext cx="2218824" cy="6939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B72812-04D9-4C14-90EF-C035220EB21E}">
      <dsp:nvSpPr>
        <dsp:cNvPr id="0" name=""/>
        <dsp:cNvSpPr/>
      </dsp:nvSpPr>
      <dsp:spPr>
        <a:xfrm>
          <a:off x="684209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637CB8-8B88-4B8C-8629-ED89B9BE1F52}">
      <dsp:nvSpPr>
        <dsp:cNvPr id="0" name=""/>
        <dsp:cNvSpPr/>
      </dsp:nvSpPr>
      <dsp:spPr>
        <a:xfrm>
          <a:off x="953617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F48A08-F858-4F35-A98E-B67D527C165B}">
      <dsp:nvSpPr>
        <dsp:cNvPr id="0" name=""/>
        <dsp:cNvSpPr/>
      </dsp:nvSpPr>
      <dsp:spPr>
        <a:xfrm>
          <a:off x="280099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image Extraction</a:t>
          </a:r>
        </a:p>
      </dsp:txBody>
      <dsp:txXfrm>
        <a:off x="280099" y="2644614"/>
        <a:ext cx="2072362" cy="720000"/>
      </dsp:txXfrm>
    </dsp:sp>
    <dsp:sp modelId="{CC7D7C23-062C-4A58-AE08-DBF5082B28D5}">
      <dsp:nvSpPr>
        <dsp:cNvPr id="0" name=""/>
        <dsp:cNvSpPr/>
      </dsp:nvSpPr>
      <dsp:spPr>
        <a:xfrm>
          <a:off x="3119235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3E7613-E023-496A-AF8F-ABA46E8B4D0E}">
      <dsp:nvSpPr>
        <dsp:cNvPr id="0" name=""/>
        <dsp:cNvSpPr/>
      </dsp:nvSpPr>
      <dsp:spPr>
        <a:xfrm>
          <a:off x="3388643" y="1256131"/>
          <a:ext cx="725326" cy="725326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2EC067-EC7E-44A5-8B9C-4286398257FC}">
      <dsp:nvSpPr>
        <dsp:cNvPr id="0" name=""/>
        <dsp:cNvSpPr/>
      </dsp:nvSpPr>
      <dsp:spPr>
        <a:xfrm>
          <a:off x="2715125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Skull stripping</a:t>
          </a:r>
        </a:p>
      </dsp:txBody>
      <dsp:txXfrm>
        <a:off x="2715125" y="2644614"/>
        <a:ext cx="2072362" cy="720000"/>
      </dsp:txXfrm>
    </dsp:sp>
    <dsp:sp modelId="{D783012D-4018-4D8E-9A6E-76F65253A49E}">
      <dsp:nvSpPr>
        <dsp:cNvPr id="0" name=""/>
        <dsp:cNvSpPr/>
      </dsp:nvSpPr>
      <dsp:spPr>
        <a:xfrm>
          <a:off x="5554261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73A840-CF81-45C7-A190-3E5937E4E8ED}">
      <dsp:nvSpPr>
        <dsp:cNvPr id="0" name=""/>
        <dsp:cNvSpPr/>
      </dsp:nvSpPr>
      <dsp:spPr>
        <a:xfrm>
          <a:off x="5823668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20B306-58C8-43AA-BA78-FC6B8686DA47}">
      <dsp:nvSpPr>
        <dsp:cNvPr id="0" name=""/>
        <dsp:cNvSpPr/>
      </dsp:nvSpPr>
      <dsp:spPr>
        <a:xfrm>
          <a:off x="5150151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resizing</a:t>
          </a:r>
          <a:endParaRPr lang="en-US" sz="2400" kern="1200" dirty="0">
            <a:solidFill>
              <a:schemeClr val="bg2">
                <a:lumMod val="90000"/>
              </a:schemeClr>
            </a:solidFill>
            <a:latin typeface="Gill Sans MT" panose="020B0502020104020203" pitchFamily="34" charset="0"/>
            <a:cs typeface="Helvetica" panose="020B0604020202020204" pitchFamily="34" charset="0"/>
          </a:endParaRPr>
        </a:p>
      </dsp:txBody>
      <dsp:txXfrm>
        <a:off x="5150151" y="2644614"/>
        <a:ext cx="2072362" cy="720000"/>
      </dsp:txXfrm>
    </dsp:sp>
    <dsp:sp modelId="{42C7F83F-375E-4271-BF36-45E0516EC870}">
      <dsp:nvSpPr>
        <dsp:cNvPr id="0" name=""/>
        <dsp:cNvSpPr/>
      </dsp:nvSpPr>
      <dsp:spPr>
        <a:xfrm>
          <a:off x="8278268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7AFACF-CF44-4DB1-9A98-E0A307131E41}">
      <dsp:nvSpPr>
        <dsp:cNvPr id="0" name=""/>
        <dsp:cNvSpPr/>
      </dsp:nvSpPr>
      <dsp:spPr>
        <a:xfrm>
          <a:off x="8547675" y="1256131"/>
          <a:ext cx="725326" cy="725326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A44C46-0D80-4F19-967C-1A88E952C041}">
      <dsp:nvSpPr>
        <dsp:cNvPr id="0" name=""/>
        <dsp:cNvSpPr/>
      </dsp:nvSpPr>
      <dsp:spPr>
        <a:xfrm>
          <a:off x="7585177" y="2644614"/>
          <a:ext cx="26503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Grayscale</a:t>
          </a:r>
          <a:endParaRPr lang="en-US" sz="2400" kern="1200" dirty="0">
            <a:solidFill>
              <a:schemeClr val="bg2">
                <a:lumMod val="90000"/>
              </a:schemeClr>
            </a:solidFill>
            <a:latin typeface="Gill Sans MT" panose="020B0502020104020203" pitchFamily="34" charset="0"/>
            <a:cs typeface="Helvetica" panose="020B0604020202020204" pitchFamily="34" charset="0"/>
          </a:endParaRPr>
        </a:p>
      </dsp:txBody>
      <dsp:txXfrm>
        <a:off x="7585177" y="2644614"/>
        <a:ext cx="2650323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16A7F2-8D6F-104D-AB2C-58981914EFC8}" type="datetimeFigureOut">
              <a:rPr lang="en-US" smtClean="0"/>
              <a:t>12/18/20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12AB0B-825B-6342-8CF2-F0579533C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275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12AB0B-825B-6342-8CF2-F0579533C5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929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05DDF-37D1-9248-A7D4-1434839FE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B464B0-A4F2-F144-81F8-8AD42FC50A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CDC6E-1291-D142-9AFE-1F5949BAF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BB1B-CB2F-1D43-95EE-9A6154C46B5C}" type="datetimeFigureOut">
              <a:rPr lang="en-US" smtClean="0"/>
              <a:t>12/18/20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1759D-77EA-DF43-8869-1F716C18F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F3D63-8A2E-1740-BEE5-5E37F1A06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BEA93-2899-5840-96EC-1A27729AC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863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211BE-41DD-134F-8842-A4106A2D3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F95E95-F3E2-154E-8D83-5E553F4275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B8D8D-E800-B24D-818E-5ED4BB754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BB1B-CB2F-1D43-95EE-9A6154C46B5C}" type="datetimeFigureOut">
              <a:rPr lang="en-US" smtClean="0"/>
              <a:t>12/18/20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A9DD5-7FA0-C54A-8372-E9873F575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4BB38-B943-E747-BB19-8AB813D7E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BEA93-2899-5840-96EC-1A27729AC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28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763C31-5468-9F4A-9CF4-77236FB06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829BAB-5D23-6547-B3E8-458349524A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79E1D-8353-BA42-BE08-CB9C210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BB1B-CB2F-1D43-95EE-9A6154C46B5C}" type="datetimeFigureOut">
              <a:rPr lang="en-US" smtClean="0"/>
              <a:t>12/18/20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21178-587D-D041-B971-E0AD648D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B21A9-7933-8444-A109-3EF7E6C68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BEA93-2899-5840-96EC-1A27729AC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524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EA4CA-1F37-CF4B-AAC2-098BF25E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8EBF3-D1DA-6E43-94B6-5AE71108A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6801A-6E18-F549-B43A-CE8A1E38F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BB1B-CB2F-1D43-95EE-9A6154C46B5C}" type="datetimeFigureOut">
              <a:rPr lang="en-US" smtClean="0"/>
              <a:t>12/18/20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BC500-F5BF-2447-A08F-0D0BB11B0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42821-00E1-6743-B6D2-199352306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BEA93-2899-5840-96EC-1A27729AC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395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FF9E3-1F67-A14A-8FDA-2AC4343FA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4C72E-35D3-6548-A5DF-85BAE635B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89B2A-CBE6-C343-AC09-FF0B81ECB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BB1B-CB2F-1D43-95EE-9A6154C46B5C}" type="datetimeFigureOut">
              <a:rPr lang="en-US" smtClean="0"/>
              <a:t>12/18/20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D5ECF-7230-8D4A-AF47-7B802E2F2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FABFE0-801E-D940-BC22-C3AC876A2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BEA93-2899-5840-96EC-1A27729AC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57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2017F-9CDA-EF4C-A903-4C5F26DF2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2E6AA-D505-1542-AA47-ACF08F1F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C4A914-9D15-364A-8782-34ED66FE3F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48BB48-4F73-4E4E-9A29-88AF30BA4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BB1B-CB2F-1D43-95EE-9A6154C46B5C}" type="datetimeFigureOut">
              <a:rPr lang="en-US" smtClean="0"/>
              <a:t>12/18/20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85E6B5-551E-7C40-A9D7-9899D28F0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26CBC7-2278-6743-95D6-C99B5615C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BEA93-2899-5840-96EC-1A27729AC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907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D5D93-EAA2-4448-B91C-86CC4AEA8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41FE7C-FC08-CC4D-A143-779C53E11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9E08E-DB6F-D74C-9323-3D6FE5DC8E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EEF317-4056-4249-BE29-B7FA93FBF5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A92DB6-D3F5-CE4A-8297-073B04FE78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53BC29-C38A-7543-A7F5-F9524F962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BB1B-CB2F-1D43-95EE-9A6154C46B5C}" type="datetimeFigureOut">
              <a:rPr lang="en-US" smtClean="0"/>
              <a:t>12/18/20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BF435-F8CE-C34D-A84E-119C2AC33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A02016-0C8F-8A42-A8CE-2AB655ACF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BEA93-2899-5840-96EC-1A27729AC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392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A4670-E5EA-CA4D-9197-735C98B3F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7149F8-8020-7942-913A-A7D1169E8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BB1B-CB2F-1D43-95EE-9A6154C46B5C}" type="datetimeFigureOut">
              <a:rPr lang="en-US" smtClean="0"/>
              <a:t>12/18/20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DF3C5-1FB6-E14B-A565-A2981C0A8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1C89CE-E8E3-5C44-A278-DEC841EDE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BEA93-2899-5840-96EC-1A27729AC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5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55589E-16EF-ED42-A87E-E88741F5B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BB1B-CB2F-1D43-95EE-9A6154C46B5C}" type="datetimeFigureOut">
              <a:rPr lang="en-US" smtClean="0"/>
              <a:t>12/18/20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2FF4B6-318F-3F4E-A371-934AB49A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8EB458-1786-F84D-80F4-7088ADC82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BEA93-2899-5840-96EC-1A27729AC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831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78C5F-D4A5-CB4A-9A74-CA1B021AF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F451F-179B-0A4A-9E7B-B617A63B3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F8D6BE-F016-2B48-A078-F5D9977E0E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9580CE-C08C-114B-A8F9-618EB66B3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BB1B-CB2F-1D43-95EE-9A6154C46B5C}" type="datetimeFigureOut">
              <a:rPr lang="en-US" smtClean="0"/>
              <a:t>12/18/20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C5F52A-6E2F-B742-AFD8-BA8196D91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03BE8-9ADF-7645-88C5-A2EF025BC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BEA93-2899-5840-96EC-1A27729AC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311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21D01-D8A1-5245-A7D0-C04BE918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BD8DF5-0C25-C542-BCB4-7D3DCD586C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C81F60-A050-EE46-ACE5-0D26BF0C39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9BAE1D-898E-3F48-9D3D-CFE5F68F2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BB1B-CB2F-1D43-95EE-9A6154C46B5C}" type="datetimeFigureOut">
              <a:rPr lang="en-US" smtClean="0"/>
              <a:t>12/18/20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132A2D-4278-7D4A-8480-E1A42C7A1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613396-22F9-D440-BAB6-70DA09FD1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BEA93-2899-5840-96EC-1A27729AC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676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470529-AA65-B04F-B868-2E6A95FCA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B81BCD-2B1C-C847-B7FB-E97E5C89EC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2C69B-8164-D04B-8BFA-15E63E9B4A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DBB1B-CB2F-1D43-95EE-9A6154C46B5C}" type="datetimeFigureOut">
              <a:rPr lang="en-US" smtClean="0"/>
              <a:t>12/18/20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12983-A4D9-0147-BF28-4838309D38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8B7DE-1E38-C34A-A563-9B2DA50AC9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BEA93-2899-5840-96EC-1A27729AC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08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192.168.86.25:8502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No cure for Alzheimer's disease in this doctor's lifetime">
            <a:extLst>
              <a:ext uri="{FF2B5EF4-FFF2-40B4-BE49-F238E27FC236}">
                <a16:creationId xmlns:a16="http://schemas.microsoft.com/office/drawing/2014/main" id="{CF8BDB4E-81BF-8748-A57C-1EFBCCFFC2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7" r="23585" b="4204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D48277-04BF-CD49-AC0A-84515B0EA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Predicting Alzheimer’s Disease Using Brain MRI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E0879F1-3590-4F49-85AC-E0B1071102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Feras Altwal</a:t>
            </a:r>
          </a:p>
          <a:p>
            <a:pPr algn="l"/>
            <a:r>
              <a:rPr lang="en-US" sz="2000" dirty="0"/>
              <a:t>Capstone Project</a:t>
            </a:r>
          </a:p>
          <a:p>
            <a:pPr algn="l"/>
            <a:r>
              <a:rPr lang="en-US" sz="2000" dirty="0"/>
              <a:t>DSIR-824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2" descr="Coding Bootcamps, Data Science, UX, Business | General Assembly">
            <a:extLst>
              <a:ext uri="{FF2B5EF4-FFF2-40B4-BE49-F238E27FC236}">
                <a16:creationId xmlns:a16="http://schemas.microsoft.com/office/drawing/2014/main" id="{79FC1C8B-62A9-E741-944A-EE5787B31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16"/>
          <a:stretch/>
        </p:blipFill>
        <p:spPr bwMode="auto">
          <a:xfrm>
            <a:off x="499882" y="680555"/>
            <a:ext cx="704089" cy="997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7702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80187-455B-8F46-8BFE-3702E448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147" y="248946"/>
            <a:ext cx="8071706" cy="1050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8214E6-B986-CA4D-86D2-5786A26BA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341" y="1548817"/>
            <a:ext cx="10629854" cy="401246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Baseline model = ~50% accuracy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Simple CNN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38B408-F2C8-E542-AC20-97D2E466B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102" y="4918294"/>
            <a:ext cx="6491540" cy="9885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E32834-777C-8A4E-8DA1-A4527AE72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04" y="2002399"/>
            <a:ext cx="4382737" cy="263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17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80187-455B-8F46-8BFE-3702E448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147" y="248946"/>
            <a:ext cx="8071706" cy="1050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8214E6-B986-CA4D-86D2-5786A26BA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341" y="1548817"/>
            <a:ext cx="10629854" cy="401246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TL model: VGG16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465973-57FA-234A-BAB2-FE816A56C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451" y="1734229"/>
            <a:ext cx="3171738" cy="4421547"/>
          </a:xfrm>
          <a:prstGeom prst="rect">
            <a:avLst/>
          </a:prstGeom>
        </p:spPr>
      </p:pic>
      <p:pic>
        <p:nvPicPr>
          <p:cNvPr id="2050" name="Picture 2" descr="VGG16 - Convolutional Network for Classification and Detection">
            <a:extLst>
              <a:ext uri="{FF2B5EF4-FFF2-40B4-BE49-F238E27FC236}">
                <a16:creationId xmlns:a16="http://schemas.microsoft.com/office/drawing/2014/main" id="{112D8933-AF45-3247-B777-4F86FD8740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1" t="19312" r="5010" b="334"/>
          <a:stretch/>
        </p:blipFill>
        <p:spPr bwMode="auto">
          <a:xfrm>
            <a:off x="832341" y="2394193"/>
            <a:ext cx="7685772" cy="167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AFD611-F613-724A-A327-30AD8F4EA766}"/>
              </a:ext>
            </a:extLst>
          </p:cNvPr>
          <p:cNvSpPr txBox="1"/>
          <p:nvPr/>
        </p:nvSpPr>
        <p:spPr>
          <a:xfrm>
            <a:off x="8634451" y="883292"/>
            <a:ext cx="2215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Precision score: ~89%</a:t>
            </a:r>
          </a:p>
          <a:p>
            <a:r>
              <a:rPr lang="en-US" dirty="0" err="1">
                <a:solidFill>
                  <a:schemeClr val="bg1"/>
                </a:solidFill>
              </a:rPr>
              <a:t>Recall_score</a:t>
            </a:r>
            <a:r>
              <a:rPr lang="en-US" dirty="0">
                <a:solidFill>
                  <a:schemeClr val="bg1"/>
                </a:solidFill>
              </a:rPr>
              <a:t>: ~71%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B9E827-EABC-7843-85D0-0BF1E626A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860" y="4569812"/>
            <a:ext cx="7216825" cy="118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21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80187-455B-8F46-8BFE-3702E448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147" y="248946"/>
            <a:ext cx="8071706" cy="1050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VGG16 model metrics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B68E0C7-E8F1-2743-B434-C5F4681EE592}"/>
              </a:ext>
            </a:extLst>
          </p:cNvPr>
          <p:cNvSpPr txBox="1"/>
          <p:nvPr/>
        </p:nvSpPr>
        <p:spPr>
          <a:xfrm>
            <a:off x="2326445" y="1588809"/>
            <a:ext cx="1952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Loss by epoch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C4ACF-F946-0E4D-8CCE-57E881E2022F}"/>
              </a:ext>
            </a:extLst>
          </p:cNvPr>
          <p:cNvSpPr txBox="1"/>
          <p:nvPr/>
        </p:nvSpPr>
        <p:spPr>
          <a:xfrm>
            <a:off x="7725909" y="1576634"/>
            <a:ext cx="2547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Accuracy by epoch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24C981-05D3-AA49-B0B1-78534C6F7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000" y="2042737"/>
            <a:ext cx="4940926" cy="3335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013DCB-F2CB-A740-8AC5-63F07E763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783" y="2038299"/>
            <a:ext cx="4870875" cy="334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15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80187-455B-8F46-8BFE-3702E448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147" y="248946"/>
            <a:ext cx="8071706" cy="1050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Interactive Model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Right And Left Brain">
            <a:hlinkClick r:id="rId2"/>
            <a:extLst>
              <a:ext uri="{FF2B5EF4-FFF2-40B4-BE49-F238E27FC236}">
                <a16:creationId xmlns:a16="http://schemas.microsoft.com/office/drawing/2014/main" id="{E91B0A2D-8280-E048-8AFA-0E7674F65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4776" y="2022227"/>
            <a:ext cx="1968385" cy="19683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94D8562-7927-2544-A549-5510C60EF658}"/>
              </a:ext>
            </a:extLst>
          </p:cNvPr>
          <p:cNvSpPr txBox="1"/>
          <p:nvPr/>
        </p:nvSpPr>
        <p:spPr>
          <a:xfrm>
            <a:off x="5237801" y="3805946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90000"/>
                  </a:schemeClr>
                </a:solidFill>
                <a:latin typeface="Calisto MT" panose="02040603050505030304" pitchFamily="18" charset="77"/>
              </a:rPr>
              <a:t>AD Detector</a:t>
            </a:r>
          </a:p>
        </p:txBody>
      </p:sp>
    </p:spTree>
    <p:extLst>
      <p:ext uri="{BB962C8B-B14F-4D97-AF65-F5344CB8AC3E}">
        <p14:creationId xmlns:p14="http://schemas.microsoft.com/office/powerpoint/2010/main" val="732028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991AD47-9C99-472F-BDAA-21B183F33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12192001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15">
            <a:extLst>
              <a:ext uri="{FF2B5EF4-FFF2-40B4-BE49-F238E27FC236}">
                <a16:creationId xmlns:a16="http://schemas.microsoft.com/office/drawing/2014/main" id="{9E706731-3860-4E73-9335-A870F6741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42603" cy="6858000"/>
          </a:xfrm>
          <a:custGeom>
            <a:avLst/>
            <a:gdLst>
              <a:gd name="connsiteX0" fmla="*/ 0 w 9742603"/>
              <a:gd name="connsiteY0" fmla="*/ 0 h 6858000"/>
              <a:gd name="connsiteX1" fmla="*/ 152400 w 9742603"/>
              <a:gd name="connsiteY1" fmla="*/ 0 h 6858000"/>
              <a:gd name="connsiteX2" fmla="*/ 6566449 w 9742603"/>
              <a:gd name="connsiteY2" fmla="*/ 0 h 6858000"/>
              <a:gd name="connsiteX3" fmla="*/ 9742603 w 9742603"/>
              <a:gd name="connsiteY3" fmla="*/ 6858000 h 6858000"/>
              <a:gd name="connsiteX4" fmla="*/ 152400 w 9742603"/>
              <a:gd name="connsiteY4" fmla="*/ 6858000 h 6858000"/>
              <a:gd name="connsiteX5" fmla="*/ 0 w 9742603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42603" h="6858000">
                <a:moveTo>
                  <a:pt x="0" y="0"/>
                </a:moveTo>
                <a:lnTo>
                  <a:pt x="152400" y="0"/>
                </a:lnTo>
                <a:lnTo>
                  <a:pt x="6566449" y="0"/>
                </a:lnTo>
                <a:lnTo>
                  <a:pt x="9742603" y="6858000"/>
                </a:lnTo>
                <a:lnTo>
                  <a:pt x="152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 11">
            <a:extLst>
              <a:ext uri="{FF2B5EF4-FFF2-40B4-BE49-F238E27FC236}">
                <a16:creationId xmlns:a16="http://schemas.microsoft.com/office/drawing/2014/main" id="{CD2ED21F-DC95-4AD1-8327-D561F5FCA3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380336" cy="6858000"/>
          </a:xfrm>
          <a:custGeom>
            <a:avLst/>
            <a:gdLst>
              <a:gd name="connsiteX0" fmla="*/ 0 w 9380336"/>
              <a:gd name="connsiteY0" fmla="*/ 0 h 6858000"/>
              <a:gd name="connsiteX1" fmla="*/ 6204182 w 9380336"/>
              <a:gd name="connsiteY1" fmla="*/ 0 h 6858000"/>
              <a:gd name="connsiteX2" fmla="*/ 9380336 w 9380336"/>
              <a:gd name="connsiteY2" fmla="*/ 6858000 h 6858000"/>
              <a:gd name="connsiteX3" fmla="*/ 0 w 93803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0336" h="6858000">
                <a:moveTo>
                  <a:pt x="0" y="0"/>
                </a:moveTo>
                <a:lnTo>
                  <a:pt x="6204182" y="0"/>
                </a:lnTo>
                <a:lnTo>
                  <a:pt x="93803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80187-455B-8F46-8BFE-3702E448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633"/>
            <a:ext cx="5191125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Conclusion &amp;</a:t>
            </a:r>
            <a:br>
              <a:rPr lang="en-US" kern="1200" dirty="0">
                <a:latin typeface="+mj-lt"/>
                <a:ea typeface="+mj-ea"/>
                <a:cs typeface="+mj-cs"/>
              </a:rPr>
            </a:br>
            <a:r>
              <a:rPr lang="en-US" kern="1200" dirty="0">
                <a:latin typeface="+mj-lt"/>
                <a:ea typeface="+mj-ea"/>
                <a:cs typeface="+mj-cs"/>
              </a:rPr>
              <a:t>Future Directions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8214E6-B986-CA4D-86D2-5786A26BA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8887"/>
            <a:ext cx="5707565" cy="4198075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VGG16 model performed the best</a:t>
            </a:r>
          </a:p>
          <a:p>
            <a:endParaRPr lang="en-US" sz="2000" dirty="0"/>
          </a:p>
          <a:p>
            <a:r>
              <a:rPr lang="en-US" sz="2000" dirty="0"/>
              <a:t>More modalities (coronal and axial MRI, PET scans)</a:t>
            </a:r>
          </a:p>
          <a:p>
            <a:endParaRPr lang="en-US" sz="2000" dirty="0"/>
          </a:p>
          <a:p>
            <a:r>
              <a:rPr lang="en-US" sz="2000" dirty="0"/>
              <a:t>More image pre-processing</a:t>
            </a:r>
          </a:p>
          <a:p>
            <a:endParaRPr lang="en-US" sz="2000" dirty="0"/>
          </a:p>
          <a:p>
            <a:r>
              <a:rPr lang="en-US" sz="2000" dirty="0"/>
              <a:t>CONV3D</a:t>
            </a:r>
          </a:p>
          <a:p>
            <a:endParaRPr lang="en-US" sz="2000" dirty="0"/>
          </a:p>
          <a:p>
            <a:r>
              <a:rPr lang="en-US" sz="2000" dirty="0"/>
              <a:t>Try other TL models</a:t>
            </a:r>
          </a:p>
          <a:p>
            <a:endParaRPr lang="en-US" sz="2000" dirty="0"/>
          </a:p>
          <a:p>
            <a:r>
              <a:rPr lang="en-US" sz="2000" dirty="0"/>
              <a:t>Classify pre-stages of AD (MCI)</a:t>
            </a:r>
          </a:p>
        </p:txBody>
      </p:sp>
      <p:pic>
        <p:nvPicPr>
          <p:cNvPr id="7" name="Picture 2" descr="Brain MRI obtained from (a) Sagittal Plane, (b) Axial plane and (c)... |  Download Scientific Diagram">
            <a:extLst>
              <a:ext uri="{FF2B5EF4-FFF2-40B4-BE49-F238E27FC236}">
                <a16:creationId xmlns:a16="http://schemas.microsoft.com/office/drawing/2014/main" id="{FEC1796C-C9BF-E54A-8C13-6CC40896B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t="2178" r="4429" b="8139"/>
          <a:stretch/>
        </p:blipFill>
        <p:spPr bwMode="auto">
          <a:xfrm>
            <a:off x="7743896" y="476019"/>
            <a:ext cx="4126372" cy="150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lzheimer's Diagnosis, Management Improved by Brain Scans | UC San Francisco">
            <a:extLst>
              <a:ext uri="{FF2B5EF4-FFF2-40B4-BE49-F238E27FC236}">
                <a16:creationId xmlns:a16="http://schemas.microsoft.com/office/drawing/2014/main" id="{0EE37683-0F5C-2F40-AAEB-1AB3C5AE1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72525" y="2464477"/>
            <a:ext cx="3097743" cy="173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creen Recording 2020-11-17 at 10.03.55 AM" descr="Screen Recording 2020-11-17 at 10.03.55 AM">
            <a:hlinkClick r:id="" action="ppaction://media"/>
            <a:extLst>
              <a:ext uri="{FF2B5EF4-FFF2-40B4-BE49-F238E27FC236}">
                <a16:creationId xmlns:a16="http://schemas.microsoft.com/office/drawing/2014/main" id="{1277E543-3603-A04D-B97E-35119E9F35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80805" y="4559299"/>
            <a:ext cx="1862228" cy="179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76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80187-455B-8F46-8BFE-3702E448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042" y="2867567"/>
            <a:ext cx="4524973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5400" b="1" dirty="0">
                <a:latin typeface="Helvetica" pitchFamily="2" charset="0"/>
              </a:rPr>
              <a:t>Questions?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Brain With Question Mark Png , Transparent Cartoon, Free Cliparts &amp;  Silhouettes - NetClipart">
            <a:extLst>
              <a:ext uri="{FF2B5EF4-FFF2-40B4-BE49-F238E27FC236}">
                <a16:creationId xmlns:a16="http://schemas.microsoft.com/office/drawing/2014/main" id="{DE33E70E-04E0-244A-A553-851CB2B425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3" r="-2" b="6993"/>
          <a:stretch/>
        </p:blipFill>
        <p:spPr bwMode="auto">
          <a:xfrm>
            <a:off x="6021086" y="544777"/>
            <a:ext cx="6170914" cy="6313225"/>
          </a:xfrm>
          <a:custGeom>
            <a:avLst/>
            <a:gdLst/>
            <a:ahLst/>
            <a:cxnLst/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7C1AB52-EDC3-9945-A3EA-C1C7EFA494AB}"/>
              </a:ext>
            </a:extLst>
          </p:cNvPr>
          <p:cNvSpPr/>
          <p:nvPr/>
        </p:nvSpPr>
        <p:spPr>
          <a:xfrm>
            <a:off x="10034954" y="4576576"/>
            <a:ext cx="1524000" cy="1641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56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80187-455B-8F46-8BFE-3702E448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341" y="248946"/>
            <a:ext cx="8071706" cy="1050925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6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8214E6-B986-CA4D-86D2-5786A26BA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341" y="1548817"/>
            <a:ext cx="10629854" cy="4012461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164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80187-455B-8F46-8BFE-3702E448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341" y="248946"/>
            <a:ext cx="8071706" cy="1050925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6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8214E6-B986-CA4D-86D2-5786A26BA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341" y="1548817"/>
            <a:ext cx="10629854" cy="4012461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184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Magnetic Resonance Image Mri Brain - Stock Photo , #AFF, #Image,  #Resonance, #Magnetic, #Mri #AD | Mri brain, Brain images, Magnetic  resonance">
            <a:extLst>
              <a:ext uri="{FF2B5EF4-FFF2-40B4-BE49-F238E27FC236}">
                <a16:creationId xmlns:a16="http://schemas.microsoft.com/office/drawing/2014/main" id="{878061CE-2CD1-6D47-9589-296C196CA2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13" b="12987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DCF1FFC3-D020-43C3-8B93-EF6BEFC46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912620" y="1929384"/>
            <a:ext cx="8366760" cy="2999232"/>
          </a:xfrm>
          <a:prstGeom prst="rect">
            <a:avLst/>
          </a:prstGeom>
          <a:solidFill>
            <a:schemeClr val="bg1">
              <a:alpha val="89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80187-455B-8F46-8BFE-3702E448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6010" y="2242539"/>
            <a:ext cx="7459980" cy="14259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Problem Statement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8214E6-B986-CA4D-86D2-5786A26BA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6010" y="3884037"/>
            <a:ext cx="7459980" cy="468888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marL="0" indent="0" algn="ctr">
              <a:buNone/>
            </a:pPr>
            <a:r>
              <a:rPr lang="en-US" dirty="0"/>
              <a:t>Can we detect Alzheimer’s disease using brain MRI?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16FC4A39-71B0-433B-AB94-CBFFA0DF9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02605" y="3792064"/>
            <a:ext cx="2586790" cy="0"/>
          </a:xfrm>
          <a:prstGeom prst="line">
            <a:avLst/>
          </a:prstGeom>
          <a:ln w="22225">
            <a:solidFill>
              <a:srgbClr val="5474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4980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80187-455B-8F46-8BFE-3702E448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85" y="328245"/>
            <a:ext cx="8071706" cy="105092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Alzheimer’s Disease (AD)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8214E6-B986-CA4D-86D2-5786A26BA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7044" y="1548817"/>
            <a:ext cx="6441825" cy="401246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Progressive neurodegenerative disease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Affects memory, language, reasoning, social behavior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Affects 44 million around the world, 5.5 million in the US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 descr="Studies on Alzheimer's Disease | BrightStar Care">
            <a:extLst>
              <a:ext uri="{FF2B5EF4-FFF2-40B4-BE49-F238E27FC236}">
                <a16:creationId xmlns:a16="http://schemas.microsoft.com/office/drawing/2014/main" id="{6178D3E3-9717-FF4E-8A2E-B7E2A206B6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9"/>
          <a:stretch/>
        </p:blipFill>
        <p:spPr bwMode="auto">
          <a:xfrm>
            <a:off x="7358869" y="1887415"/>
            <a:ext cx="4693453" cy="318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407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80187-455B-8F46-8BFE-3702E448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147" y="248946"/>
            <a:ext cx="8071706" cy="1050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Pipeline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A4F2C536-622E-AA4E-8387-A6572CEA28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8158314"/>
              </p:ext>
            </p:extLst>
          </p:nvPr>
        </p:nvGraphicFramePr>
        <p:xfrm>
          <a:off x="667871" y="1548817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1667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80187-455B-8F46-8BFE-3702E448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341" y="248946"/>
            <a:ext cx="8071706" cy="10509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ADNI Dataset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8214E6-B986-CA4D-86D2-5786A26BA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341" y="1548817"/>
            <a:ext cx="10629854" cy="401246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Alzheimer's Disease Neuroimaging Initiative (ADNI)</a:t>
            </a:r>
          </a:p>
          <a:p>
            <a:r>
              <a:rPr lang="en-US" dirty="0">
                <a:solidFill>
                  <a:schemeClr val="bg1"/>
                </a:solidFill>
              </a:rPr>
              <a:t>Well-maintained collections of brain images (MRI, PET scans)</a:t>
            </a:r>
          </a:p>
        </p:txBody>
      </p:sp>
      <p:pic>
        <p:nvPicPr>
          <p:cNvPr id="4098" name="Picture 2" descr="Brain MRI obtained from (a) Sagittal Plane, (b) Axial plane and (c)... |  Download Scientific Diagram">
            <a:extLst>
              <a:ext uri="{FF2B5EF4-FFF2-40B4-BE49-F238E27FC236}">
                <a16:creationId xmlns:a16="http://schemas.microsoft.com/office/drawing/2014/main" id="{361714CA-37F8-4140-8D9D-96D9DFAEB7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t="2178" r="4429" b="8139"/>
          <a:stretch/>
        </p:blipFill>
        <p:spPr bwMode="auto">
          <a:xfrm>
            <a:off x="1597904" y="2969720"/>
            <a:ext cx="9013377" cy="328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905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80187-455B-8F46-8BFE-3702E448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b="1" kern="1200">
                <a:latin typeface="+mj-lt"/>
                <a:ea typeface="+mj-ea"/>
                <a:cs typeface="+mj-cs"/>
              </a:rPr>
              <a:t>Dataset</a:t>
            </a:r>
            <a:endParaRPr lang="en-US" sz="34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8214E6-B986-CA4D-86D2-5786A26BA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r>
              <a:rPr lang="en-US" sz="2000" b="1" dirty="0"/>
              <a:t>T1-MRI images provided as NIFTI files</a:t>
            </a:r>
          </a:p>
          <a:p>
            <a:endParaRPr lang="en-US" sz="2000" b="1" dirty="0"/>
          </a:p>
          <a:p>
            <a:r>
              <a:rPr lang="en-US" sz="2000" b="1" dirty="0"/>
              <a:t>NIFTI contains 160-170 images/ patient</a:t>
            </a:r>
          </a:p>
          <a:p>
            <a:endParaRPr lang="en-US" sz="2000" b="1" dirty="0"/>
          </a:p>
          <a:p>
            <a:r>
              <a:rPr lang="en-US" sz="2000" b="1" dirty="0"/>
              <a:t>Patients: </a:t>
            </a:r>
          </a:p>
          <a:p>
            <a:pPr lvl="1"/>
            <a:r>
              <a:rPr lang="en-US" sz="2000" b="1" dirty="0"/>
              <a:t>AD: 117 subjects (~10K images)</a:t>
            </a:r>
          </a:p>
          <a:p>
            <a:pPr lvl="1"/>
            <a:r>
              <a:rPr lang="en-US" sz="2000" b="1" dirty="0"/>
              <a:t>CN: 137 subjects (~12K images)</a:t>
            </a:r>
          </a:p>
        </p:txBody>
      </p:sp>
      <p:pic>
        <p:nvPicPr>
          <p:cNvPr id="1026" name="Picture 2" descr="Rigorous Analytics: DICOM-to-NIfTI Conversion">
            <a:extLst>
              <a:ext uri="{FF2B5EF4-FFF2-40B4-BE49-F238E27FC236}">
                <a16:creationId xmlns:a16="http://schemas.microsoft.com/office/drawing/2014/main" id="{57CF41CC-267B-DE42-84BC-70D93CE0D7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0" r="17491"/>
          <a:stretch/>
        </p:blipFill>
        <p:spPr bwMode="auto"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noFill/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Screen Recording 2020-11-16 at 3.41.48 PM" descr="Screen Recording 2020-11-16 at 3.41.48 PM">
            <a:hlinkClick r:id="" action="ppaction://media"/>
            <a:extLst>
              <a:ext uri="{FF2B5EF4-FFF2-40B4-BE49-F238E27FC236}">
                <a16:creationId xmlns:a16="http://schemas.microsoft.com/office/drawing/2014/main" id="{8E67E493-7AFA-354C-B7B1-75440CE43F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32896" y="219991"/>
            <a:ext cx="6234260" cy="628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3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80187-455B-8F46-8BFE-3702E448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147" y="248946"/>
            <a:ext cx="8071706" cy="1050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EDA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AA900F21-E872-BE4A-8A06-557D655D8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161" y="1504212"/>
            <a:ext cx="6233679" cy="467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86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80187-455B-8F46-8BFE-3702E448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147" y="248946"/>
            <a:ext cx="8071706" cy="1050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Image Processing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48ABC881-78EF-6846-A980-2892D25904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7374137"/>
              </p:ext>
            </p:extLst>
          </p:nvPr>
        </p:nvGraphicFramePr>
        <p:xfrm>
          <a:off x="838200" y="1548817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4886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8214E6-B986-CA4D-86D2-5786A26BA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341" y="1548818"/>
            <a:ext cx="10629854" cy="638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Skull stripping using a modified </a:t>
            </a:r>
            <a:r>
              <a:rPr lang="en-US" sz="2000" dirty="0" err="1">
                <a:solidFill>
                  <a:schemeClr val="bg1"/>
                </a:solidFill>
              </a:rPr>
              <a:t>deepbrain</a:t>
            </a:r>
            <a:r>
              <a:rPr lang="en-US" sz="2000" dirty="0">
                <a:solidFill>
                  <a:schemeClr val="bg1"/>
                </a:solidFill>
              </a:rPr>
              <a:t> library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CCEE735-1B8B-6F45-8A6C-10AE7709E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147" y="248946"/>
            <a:ext cx="8071706" cy="1050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Image Processing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7536BDB9-2E4A-A64F-99B9-122B20B65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367" y="2287811"/>
            <a:ext cx="3210878" cy="3210878"/>
          </a:xfrm>
          <a:prstGeom prst="rect">
            <a:avLst/>
          </a:prstGeom>
        </p:spPr>
      </p:pic>
      <p:pic>
        <p:nvPicPr>
          <p:cNvPr id="6" name="Picture 5" descr="A picture containing dark, wearing, person, sheep&#10;&#10;Description automatically generated">
            <a:extLst>
              <a:ext uri="{FF2B5EF4-FFF2-40B4-BE49-F238E27FC236}">
                <a16:creationId xmlns:a16="http://schemas.microsoft.com/office/drawing/2014/main" id="{6268896E-A435-D444-BEF9-BA0FBEDC3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188" y="2344454"/>
            <a:ext cx="3210869" cy="3210869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855FE7FA-2DE8-F143-A653-09B96E6BF6BC}"/>
              </a:ext>
            </a:extLst>
          </p:cNvPr>
          <p:cNvSpPr/>
          <p:nvPr/>
        </p:nvSpPr>
        <p:spPr>
          <a:xfrm>
            <a:off x="5811878" y="3746001"/>
            <a:ext cx="1235676" cy="407773"/>
          </a:xfrm>
          <a:prstGeom prst="rightArrow">
            <a:avLst/>
          </a:prstGeom>
          <a:gradFill flip="none" rotWithShape="1">
            <a:gsLst>
              <a:gs pos="15000">
                <a:schemeClr val="accent3">
                  <a:lumMod val="0"/>
                  <a:alpha val="43000"/>
                </a:schemeClr>
              </a:gs>
              <a:gs pos="83000">
                <a:schemeClr val="accent3">
                  <a:lumMod val="77000"/>
                </a:schemeClr>
              </a:gs>
              <a:gs pos="100000">
                <a:schemeClr val="accent3">
                  <a:lumMod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305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212</Words>
  <Application>Microsoft Macintosh PowerPoint</Application>
  <PresentationFormat>Widescreen</PresentationFormat>
  <Paragraphs>65</Paragraphs>
  <Slides>17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Calisto MT</vt:lpstr>
      <vt:lpstr>Gill Sans MT</vt:lpstr>
      <vt:lpstr>Helvetica</vt:lpstr>
      <vt:lpstr>Office Theme</vt:lpstr>
      <vt:lpstr>Predicting Alzheimer’s Disease Using Brain MRI</vt:lpstr>
      <vt:lpstr>Problem Statement</vt:lpstr>
      <vt:lpstr>Alzheimer’s Disease (AD)</vt:lpstr>
      <vt:lpstr>Project Pipeline</vt:lpstr>
      <vt:lpstr>ADNI Dataset</vt:lpstr>
      <vt:lpstr>Dataset</vt:lpstr>
      <vt:lpstr>EDA</vt:lpstr>
      <vt:lpstr>Image Processing</vt:lpstr>
      <vt:lpstr>Image Processing</vt:lpstr>
      <vt:lpstr>Modeling</vt:lpstr>
      <vt:lpstr>Modeling</vt:lpstr>
      <vt:lpstr>VGG16 model metrics</vt:lpstr>
      <vt:lpstr>Interactive Model</vt:lpstr>
      <vt:lpstr>Conclusion &amp; Future Directions</vt:lpstr>
      <vt:lpstr>Questions?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Alzheimer’s Disease Using Brain MRI</dc:title>
  <dc:creator>Feras Altwal</dc:creator>
  <cp:lastModifiedBy>Feras Altwal</cp:lastModifiedBy>
  <cp:revision>9</cp:revision>
  <dcterms:created xsi:type="dcterms:W3CDTF">2020-11-17T17:44:03Z</dcterms:created>
  <dcterms:modified xsi:type="dcterms:W3CDTF">2020-12-18T20:38:59Z</dcterms:modified>
</cp:coreProperties>
</file>